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50"/>
  </p:notesMasterIdLst>
  <p:handoutMasterIdLst>
    <p:handoutMasterId r:id="rId51"/>
  </p:handoutMasterIdLst>
  <p:sldIdLst>
    <p:sldId id="1051" r:id="rId6"/>
    <p:sldId id="296" r:id="rId7"/>
    <p:sldId id="822" r:id="rId8"/>
    <p:sldId id="1067" r:id="rId9"/>
    <p:sldId id="1066" r:id="rId10"/>
    <p:sldId id="1048" r:id="rId11"/>
    <p:sldId id="796" r:id="rId12"/>
    <p:sldId id="864" r:id="rId13"/>
    <p:sldId id="1043" r:id="rId14"/>
    <p:sldId id="1050" r:id="rId15"/>
    <p:sldId id="1068" r:id="rId16"/>
    <p:sldId id="1069" r:id="rId17"/>
    <p:sldId id="1057" r:id="rId18"/>
    <p:sldId id="1025" r:id="rId19"/>
    <p:sldId id="1052" r:id="rId20"/>
    <p:sldId id="1028" r:id="rId21"/>
    <p:sldId id="1012" r:id="rId22"/>
    <p:sldId id="797" r:id="rId23"/>
    <p:sldId id="1030" r:id="rId24"/>
    <p:sldId id="806" r:id="rId25"/>
    <p:sldId id="804" r:id="rId26"/>
    <p:sldId id="810" r:id="rId27"/>
    <p:sldId id="881" r:id="rId28"/>
    <p:sldId id="813" r:id="rId29"/>
    <p:sldId id="803" r:id="rId30"/>
    <p:sldId id="802" r:id="rId31"/>
    <p:sldId id="818" r:id="rId32"/>
    <p:sldId id="799" r:id="rId33"/>
    <p:sldId id="801" r:id="rId34"/>
    <p:sldId id="745" r:id="rId35"/>
    <p:sldId id="349" r:id="rId36"/>
    <p:sldId id="348" r:id="rId37"/>
    <p:sldId id="756" r:id="rId38"/>
    <p:sldId id="304" r:id="rId39"/>
    <p:sldId id="749" r:id="rId40"/>
    <p:sldId id="770" r:id="rId41"/>
    <p:sldId id="752" r:id="rId42"/>
    <p:sldId id="759" r:id="rId43"/>
    <p:sldId id="761" r:id="rId44"/>
    <p:sldId id="800" r:id="rId45"/>
    <p:sldId id="798" r:id="rId46"/>
    <p:sldId id="298" r:id="rId47"/>
    <p:sldId id="1070" r:id="rId48"/>
    <p:sldId id="1049" r:id="rId49"/>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A61AF9-EADE-DAF7-6410-69B39F3E6DCD}" name="Ise  De Smet" initials="IDS" userId="S::ise.desmet@vliruos.be::c11601c8-3d21-458e-b4d0-455bb6bed5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ERE Stephanie" initials="FS" lastIdx="10" clrIdx="0">
    <p:extLst>
      <p:ext uri="{19B8F6BF-5375-455C-9EA6-DF929625EA0E}">
        <p15:presenceInfo xmlns:p15="http://schemas.microsoft.com/office/powerpoint/2012/main" userId="S-1-5-21-725345543-1993962763-1060284298-21566" providerId="AD"/>
      </p:ext>
    </p:extLst>
  </p:cmAuthor>
  <p:cmAuthor id="2" name="Kristien Verbrugghen" initials="KV" lastIdx="16" clrIdx="1">
    <p:extLst>
      <p:ext uri="{19B8F6BF-5375-455C-9EA6-DF929625EA0E}">
        <p15:presenceInfo xmlns:p15="http://schemas.microsoft.com/office/powerpoint/2012/main" userId="S::kristien.verbrugghen@vliruos.be::cea1024d-597f-405f-aca2-480d019eb6ac" providerId="AD"/>
      </p:ext>
    </p:extLst>
  </p:cmAuthor>
  <p:cmAuthor id="3" name="Peter De Lannoy" initials="PDL" lastIdx="13" clrIdx="2">
    <p:extLst>
      <p:ext uri="{19B8F6BF-5375-455C-9EA6-DF929625EA0E}">
        <p15:presenceInfo xmlns:p15="http://schemas.microsoft.com/office/powerpoint/2012/main" userId="S::peter.delannoy@vliruos.be::5af88b8b-76d7-4912-987a-40ee1307fd53" providerId="AD"/>
      </p:ext>
    </p:extLst>
  </p:cmAuthor>
  <p:cmAuthor id="4" name="Annelien Gansemans" initials="AG" lastIdx="20" clrIdx="3">
    <p:extLst>
      <p:ext uri="{19B8F6BF-5375-455C-9EA6-DF929625EA0E}">
        <p15:presenceInfo xmlns:p15="http://schemas.microsoft.com/office/powerpoint/2012/main" userId="S::annelien.gansemans@vliruos.be::d9580be4-8dfb-42f5-b6d7-c220297b98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F7B1F"/>
    <a:srgbClr val="9FA585"/>
    <a:srgbClr val="4C9F38"/>
    <a:srgbClr val="40534E"/>
    <a:srgbClr val="72B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F2F74-A83B-4507-9DB8-72B420117343}" v="159" dt="2022-03-30T15:09:14.262"/>
    <p1510:client id="{368A8BB8-3F22-488B-B259-0C8F18551973}" v="476" dt="2022-03-30T11:17:51.582"/>
    <p1510:client id="{B4E637F6-0F0B-4797-82DF-017CCCA79F69}" v="39" vWet="45" dt="2022-03-30T14:59:46.523"/>
  </p1510:revLst>
</p1510:revInfo>
</file>

<file path=ppt/tableStyles.xml><?xml version="1.0" encoding="utf-8"?>
<a:tblStyleLst xmlns:a="http://schemas.openxmlformats.org/drawingml/2006/main" def="{5C22544A-7EE6-4342-B048-85BDC9FD1C3A}">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lie Maelfait" userId="fbf1f2a8-0057-434d-9660-7df04ff3b3cb" providerId="ADAL" clId="{87BE94AE-2C09-4972-AE78-A1B7168DFCCC}"/>
    <pc:docChg chg="undo custSel addSld delSld modSld sldOrd">
      <pc:chgData name="Nathalie Maelfait" userId="fbf1f2a8-0057-434d-9660-7df04ff3b3cb" providerId="ADAL" clId="{87BE94AE-2C09-4972-AE78-A1B7168DFCCC}" dt="2022-03-25T11:04:29.251" v="1067" actId="6549"/>
      <pc:docMkLst>
        <pc:docMk/>
      </pc:docMkLst>
      <pc:sldChg chg="modSp mod">
        <pc:chgData name="Nathalie Maelfait" userId="fbf1f2a8-0057-434d-9660-7df04ff3b3cb" providerId="ADAL" clId="{87BE94AE-2C09-4972-AE78-A1B7168DFCCC}" dt="2022-03-25T09:53:22.234" v="60" actId="6549"/>
        <pc:sldMkLst>
          <pc:docMk/>
          <pc:sldMk cId="1524120302" sldId="296"/>
        </pc:sldMkLst>
        <pc:spChg chg="mod">
          <ac:chgData name="Nathalie Maelfait" userId="fbf1f2a8-0057-434d-9660-7df04ff3b3cb" providerId="ADAL" clId="{87BE94AE-2C09-4972-AE78-A1B7168DFCCC}" dt="2022-03-25T09:53:22.234" v="60" actId="6549"/>
          <ac:spMkLst>
            <pc:docMk/>
            <pc:sldMk cId="1524120302" sldId="296"/>
            <ac:spMk id="3" creationId="{250999B3-E437-4B9D-AA80-61D6C26E04A3}"/>
          </ac:spMkLst>
        </pc:spChg>
      </pc:sldChg>
      <pc:sldChg chg="add modTransition">
        <pc:chgData name="Nathalie Maelfait" userId="fbf1f2a8-0057-434d-9660-7df04ff3b3cb" providerId="ADAL" clId="{87BE94AE-2C09-4972-AE78-A1B7168DFCCC}" dt="2022-03-25T11:01:32.452" v="1018"/>
        <pc:sldMkLst>
          <pc:docMk/>
          <pc:sldMk cId="730212328" sldId="304"/>
        </pc:sldMkLst>
      </pc:sldChg>
      <pc:sldChg chg="add modTransition">
        <pc:chgData name="Nathalie Maelfait" userId="fbf1f2a8-0057-434d-9660-7df04ff3b3cb" providerId="ADAL" clId="{87BE94AE-2C09-4972-AE78-A1B7168DFCCC}" dt="2022-03-25T11:01:07.581" v="1014"/>
        <pc:sldMkLst>
          <pc:docMk/>
          <pc:sldMk cId="0" sldId="348"/>
        </pc:sldMkLst>
      </pc:sldChg>
      <pc:sldChg chg="add modTransition">
        <pc:chgData name="Nathalie Maelfait" userId="fbf1f2a8-0057-434d-9660-7df04ff3b3cb" providerId="ADAL" clId="{87BE94AE-2C09-4972-AE78-A1B7168DFCCC}" dt="2022-03-25T11:01:07.581" v="1014"/>
        <pc:sldMkLst>
          <pc:docMk/>
          <pc:sldMk cId="0" sldId="349"/>
        </pc:sldMkLst>
      </pc:sldChg>
      <pc:sldChg chg="modSp add mod modTransition">
        <pc:chgData name="Nathalie Maelfait" userId="fbf1f2a8-0057-434d-9660-7df04ff3b3cb" providerId="ADAL" clId="{87BE94AE-2C09-4972-AE78-A1B7168DFCCC}" dt="2022-03-25T11:01:14.627" v="1017" actId="20577"/>
        <pc:sldMkLst>
          <pc:docMk/>
          <pc:sldMk cId="462613343" sldId="745"/>
        </pc:sldMkLst>
        <pc:spChg chg="mod">
          <ac:chgData name="Nathalie Maelfait" userId="fbf1f2a8-0057-434d-9660-7df04ff3b3cb" providerId="ADAL" clId="{87BE94AE-2C09-4972-AE78-A1B7168DFCCC}" dt="2022-03-25T11:01:14.627" v="1017" actId="20577"/>
          <ac:spMkLst>
            <pc:docMk/>
            <pc:sldMk cId="462613343" sldId="745"/>
            <ac:spMk id="20484" creationId="{00000000-0000-0000-0000-000000000000}"/>
          </ac:spMkLst>
        </pc:spChg>
      </pc:sldChg>
      <pc:sldChg chg="modSp add mod modTransition">
        <pc:chgData name="Nathalie Maelfait" userId="fbf1f2a8-0057-434d-9660-7df04ff3b3cb" providerId="ADAL" clId="{87BE94AE-2C09-4972-AE78-A1B7168DFCCC}" dt="2022-03-25T11:02:05.729" v="1023" actId="27636"/>
        <pc:sldMkLst>
          <pc:docMk/>
          <pc:sldMk cId="0" sldId="749"/>
        </pc:sldMkLst>
        <pc:spChg chg="mod">
          <ac:chgData name="Nathalie Maelfait" userId="fbf1f2a8-0057-434d-9660-7df04ff3b3cb" providerId="ADAL" clId="{87BE94AE-2C09-4972-AE78-A1B7168DFCCC}" dt="2022-03-25T11:02:05.729" v="1023" actId="27636"/>
          <ac:spMkLst>
            <pc:docMk/>
            <pc:sldMk cId="0" sldId="749"/>
            <ac:spMk id="18435" creationId="{00000000-0000-0000-0000-000000000000}"/>
          </ac:spMkLst>
        </pc:spChg>
      </pc:sldChg>
      <pc:sldChg chg="add modTransition">
        <pc:chgData name="Nathalie Maelfait" userId="fbf1f2a8-0057-434d-9660-7df04ff3b3cb" providerId="ADAL" clId="{87BE94AE-2C09-4972-AE78-A1B7168DFCCC}" dt="2022-03-25T11:02:44.956" v="1025"/>
        <pc:sldMkLst>
          <pc:docMk/>
          <pc:sldMk cId="0" sldId="752"/>
        </pc:sldMkLst>
      </pc:sldChg>
      <pc:sldChg chg="modSp add mod modTransition">
        <pc:chgData name="Nathalie Maelfait" userId="fbf1f2a8-0057-434d-9660-7df04ff3b3cb" providerId="ADAL" clId="{87BE94AE-2C09-4972-AE78-A1B7168DFCCC}" dt="2022-03-25T11:01:34.752" v="1021" actId="20577"/>
        <pc:sldMkLst>
          <pc:docMk/>
          <pc:sldMk cId="881902643" sldId="756"/>
        </pc:sldMkLst>
        <pc:spChg chg="mod">
          <ac:chgData name="Nathalie Maelfait" userId="fbf1f2a8-0057-434d-9660-7df04ff3b3cb" providerId="ADAL" clId="{87BE94AE-2C09-4972-AE78-A1B7168DFCCC}" dt="2022-03-25T11:01:34.752" v="1021" actId="20577"/>
          <ac:spMkLst>
            <pc:docMk/>
            <pc:sldMk cId="881902643" sldId="756"/>
            <ac:spMk id="6148" creationId="{00000000-0000-0000-0000-000000000000}"/>
          </ac:spMkLst>
        </pc:spChg>
      </pc:sldChg>
      <pc:sldChg chg="add modTransition">
        <pc:chgData name="Nathalie Maelfait" userId="fbf1f2a8-0057-434d-9660-7df04ff3b3cb" providerId="ADAL" clId="{87BE94AE-2C09-4972-AE78-A1B7168DFCCC}" dt="2022-03-25T11:02:59.426" v="1026"/>
        <pc:sldMkLst>
          <pc:docMk/>
          <pc:sldMk cId="129433953" sldId="759"/>
        </pc:sldMkLst>
      </pc:sldChg>
      <pc:sldChg chg="add modTransition">
        <pc:chgData name="Nathalie Maelfait" userId="fbf1f2a8-0057-434d-9660-7df04ff3b3cb" providerId="ADAL" clId="{87BE94AE-2C09-4972-AE78-A1B7168DFCCC}" dt="2022-03-25T11:02:59.426" v="1026"/>
        <pc:sldMkLst>
          <pc:docMk/>
          <pc:sldMk cId="3802855598" sldId="761"/>
        </pc:sldMkLst>
      </pc:sldChg>
      <pc:sldChg chg="add">
        <pc:chgData name="Nathalie Maelfait" userId="fbf1f2a8-0057-434d-9660-7df04ff3b3cb" providerId="ADAL" clId="{87BE94AE-2C09-4972-AE78-A1B7168DFCCC}" dt="2022-03-25T11:02:23.918" v="1024"/>
        <pc:sldMkLst>
          <pc:docMk/>
          <pc:sldMk cId="2315196159" sldId="770"/>
        </pc:sldMkLst>
      </pc:sldChg>
      <pc:sldChg chg="mod modShow">
        <pc:chgData name="Nathalie Maelfait" userId="fbf1f2a8-0057-434d-9660-7df04ff3b3cb" providerId="ADAL" clId="{87BE94AE-2C09-4972-AE78-A1B7168DFCCC}" dt="2022-03-25T10:25:28.230" v="410" actId="729"/>
        <pc:sldMkLst>
          <pc:docMk/>
          <pc:sldMk cId="3387879359" sldId="798"/>
        </pc:sldMkLst>
      </pc:sldChg>
      <pc:sldChg chg="delSp modSp mod ord modShow">
        <pc:chgData name="Nathalie Maelfait" userId="fbf1f2a8-0057-434d-9660-7df04ff3b3cb" providerId="ADAL" clId="{87BE94AE-2C09-4972-AE78-A1B7168DFCCC}" dt="2022-03-25T11:00:17.520" v="1013"/>
        <pc:sldMkLst>
          <pc:docMk/>
          <pc:sldMk cId="3690692882" sldId="799"/>
        </pc:sldMkLst>
        <pc:spChg chg="mod">
          <ac:chgData name="Nathalie Maelfait" userId="fbf1f2a8-0057-434d-9660-7df04ff3b3cb" providerId="ADAL" clId="{87BE94AE-2C09-4972-AE78-A1B7168DFCCC}" dt="2022-03-25T10:59:38.122" v="997" actId="1076"/>
          <ac:spMkLst>
            <pc:docMk/>
            <pc:sldMk cId="3690692882" sldId="799"/>
            <ac:spMk id="8" creationId="{28D6205C-2813-465B-A683-037166B2EDEB}"/>
          </ac:spMkLst>
        </pc:spChg>
        <pc:spChg chg="del">
          <ac:chgData name="Nathalie Maelfait" userId="fbf1f2a8-0057-434d-9660-7df04ff3b3cb" providerId="ADAL" clId="{87BE94AE-2C09-4972-AE78-A1B7168DFCCC}" dt="2022-03-25T10:59:31.179" v="995" actId="478"/>
          <ac:spMkLst>
            <pc:docMk/>
            <pc:sldMk cId="3690692882" sldId="799"/>
            <ac:spMk id="23" creationId="{EE9C9498-BA02-4FD4-9F0D-52AADF2D3623}"/>
          </ac:spMkLst>
        </pc:spChg>
        <pc:spChg chg="mod">
          <ac:chgData name="Nathalie Maelfait" userId="fbf1f2a8-0057-434d-9660-7df04ff3b3cb" providerId="ADAL" clId="{87BE94AE-2C09-4972-AE78-A1B7168DFCCC}" dt="2022-03-25T10:59:50.089" v="1010" actId="20577"/>
          <ac:spMkLst>
            <pc:docMk/>
            <pc:sldMk cId="3690692882" sldId="799"/>
            <ac:spMk id="27" creationId="{1F4A1190-5D26-4995-AA3F-C350608D0D4F}"/>
          </ac:spMkLst>
        </pc:spChg>
      </pc:sldChg>
      <pc:sldChg chg="mod modShow">
        <pc:chgData name="Nathalie Maelfait" userId="fbf1f2a8-0057-434d-9660-7df04ff3b3cb" providerId="ADAL" clId="{87BE94AE-2C09-4972-AE78-A1B7168DFCCC}" dt="2022-03-25T10:26:13.550" v="420" actId="729"/>
        <pc:sldMkLst>
          <pc:docMk/>
          <pc:sldMk cId="4060696989" sldId="800"/>
        </pc:sldMkLst>
      </pc:sldChg>
      <pc:sldChg chg="delSp modSp mod modShow">
        <pc:chgData name="Nathalie Maelfait" userId="fbf1f2a8-0057-434d-9660-7df04ff3b3cb" providerId="ADAL" clId="{87BE94AE-2C09-4972-AE78-A1B7168DFCCC}" dt="2022-03-25T10:58:50.663" v="962" actId="729"/>
        <pc:sldMkLst>
          <pc:docMk/>
          <pc:sldMk cId="2049880210" sldId="801"/>
        </pc:sldMkLst>
        <pc:spChg chg="mod">
          <ac:chgData name="Nathalie Maelfait" userId="fbf1f2a8-0057-434d-9660-7df04ff3b3cb" providerId="ADAL" clId="{87BE94AE-2C09-4972-AE78-A1B7168DFCCC}" dt="2022-03-25T10:58:05.350" v="960" actId="5793"/>
          <ac:spMkLst>
            <pc:docMk/>
            <pc:sldMk cId="2049880210" sldId="801"/>
            <ac:spMk id="23" creationId="{EE9C9498-BA02-4FD4-9F0D-52AADF2D3623}"/>
          </ac:spMkLst>
        </pc:spChg>
        <pc:spChg chg="del">
          <ac:chgData name="Nathalie Maelfait" userId="fbf1f2a8-0057-434d-9660-7df04ff3b3cb" providerId="ADAL" clId="{87BE94AE-2C09-4972-AE78-A1B7168DFCCC}" dt="2022-03-25T10:58:14.158" v="961" actId="478"/>
          <ac:spMkLst>
            <pc:docMk/>
            <pc:sldMk cId="2049880210" sldId="801"/>
            <ac:spMk id="27" creationId="{1F4A1190-5D26-4995-AA3F-C350608D0D4F}"/>
          </ac:spMkLst>
        </pc:spChg>
      </pc:sldChg>
      <pc:sldChg chg="mod modShow">
        <pc:chgData name="Nathalie Maelfait" userId="fbf1f2a8-0057-434d-9660-7df04ff3b3cb" providerId="ADAL" clId="{87BE94AE-2C09-4972-AE78-A1B7168DFCCC}" dt="2022-03-25T10:51:33.552" v="938" actId="729"/>
        <pc:sldMkLst>
          <pc:docMk/>
          <pc:sldMk cId="73945853" sldId="802"/>
        </pc:sldMkLst>
      </pc:sldChg>
      <pc:sldChg chg="delSp modSp mod modShow">
        <pc:chgData name="Nathalie Maelfait" userId="fbf1f2a8-0057-434d-9660-7df04ff3b3cb" providerId="ADAL" clId="{87BE94AE-2C09-4972-AE78-A1B7168DFCCC}" dt="2022-03-25T10:49:43.717" v="937" actId="729"/>
        <pc:sldMkLst>
          <pc:docMk/>
          <pc:sldMk cId="3212778116" sldId="803"/>
        </pc:sldMkLst>
        <pc:spChg chg="mod">
          <ac:chgData name="Nathalie Maelfait" userId="fbf1f2a8-0057-434d-9660-7df04ff3b3cb" providerId="ADAL" clId="{87BE94AE-2C09-4972-AE78-A1B7168DFCCC}" dt="2022-03-25T10:49:36.919" v="936" actId="1076"/>
          <ac:spMkLst>
            <pc:docMk/>
            <pc:sldMk cId="3212778116" sldId="803"/>
            <ac:spMk id="8" creationId="{28D6205C-2813-465B-A683-037166B2EDEB}"/>
          </ac:spMkLst>
        </pc:spChg>
        <pc:spChg chg="del">
          <ac:chgData name="Nathalie Maelfait" userId="fbf1f2a8-0057-434d-9660-7df04ff3b3cb" providerId="ADAL" clId="{87BE94AE-2C09-4972-AE78-A1B7168DFCCC}" dt="2022-03-25T10:49:27.859" v="933" actId="478"/>
          <ac:spMkLst>
            <pc:docMk/>
            <pc:sldMk cId="3212778116" sldId="803"/>
            <ac:spMk id="11" creationId="{E18D2D62-3D51-4370-A35F-0EB99E24AD59}"/>
          </ac:spMkLst>
        </pc:spChg>
        <pc:spChg chg="del">
          <ac:chgData name="Nathalie Maelfait" userId="fbf1f2a8-0057-434d-9660-7df04ff3b3cb" providerId="ADAL" clId="{87BE94AE-2C09-4972-AE78-A1B7168DFCCC}" dt="2022-03-25T10:49:24.049" v="932" actId="478"/>
          <ac:spMkLst>
            <pc:docMk/>
            <pc:sldMk cId="3212778116" sldId="803"/>
            <ac:spMk id="23" creationId="{EE9C9498-BA02-4FD4-9F0D-52AADF2D3623}"/>
          </ac:spMkLst>
        </pc:spChg>
        <pc:spChg chg="mod">
          <ac:chgData name="Nathalie Maelfait" userId="fbf1f2a8-0057-434d-9660-7df04ff3b3cb" providerId="ADAL" clId="{87BE94AE-2C09-4972-AE78-A1B7168DFCCC}" dt="2022-03-25T10:49:33.921" v="935" actId="1076"/>
          <ac:spMkLst>
            <pc:docMk/>
            <pc:sldMk cId="3212778116" sldId="803"/>
            <ac:spMk id="27" creationId="{1F4A1190-5D26-4995-AA3F-C350608D0D4F}"/>
          </ac:spMkLst>
        </pc:spChg>
        <pc:picChg chg="del">
          <ac:chgData name="Nathalie Maelfait" userId="fbf1f2a8-0057-434d-9660-7df04ff3b3cb" providerId="ADAL" clId="{87BE94AE-2C09-4972-AE78-A1B7168DFCCC}" dt="2022-03-25T10:49:29.833" v="934" actId="478"/>
          <ac:picMkLst>
            <pc:docMk/>
            <pc:sldMk cId="3212778116" sldId="803"/>
            <ac:picMk id="12" creationId="{7BDB01E1-6CA4-4401-9698-3AC926B0D781}"/>
          </ac:picMkLst>
        </pc:picChg>
      </pc:sldChg>
      <pc:sldChg chg="mod modShow">
        <pc:chgData name="Nathalie Maelfait" userId="fbf1f2a8-0057-434d-9660-7df04ff3b3cb" providerId="ADAL" clId="{87BE94AE-2C09-4972-AE78-A1B7168DFCCC}" dt="2022-03-25T10:25:41.206" v="412" actId="729"/>
        <pc:sldMkLst>
          <pc:docMk/>
          <pc:sldMk cId="2763726216" sldId="804"/>
        </pc:sldMkLst>
      </pc:sldChg>
      <pc:sldChg chg="delSp modSp mod modShow modNotesTx">
        <pc:chgData name="Nathalie Maelfait" userId="fbf1f2a8-0057-434d-9660-7df04ff3b3cb" providerId="ADAL" clId="{87BE94AE-2C09-4972-AE78-A1B7168DFCCC}" dt="2022-03-25T10:36:52.183" v="645" actId="20577"/>
        <pc:sldMkLst>
          <pc:docMk/>
          <pc:sldMk cId="3325849418" sldId="806"/>
        </pc:sldMkLst>
        <pc:spChg chg="mod">
          <ac:chgData name="Nathalie Maelfait" userId="fbf1f2a8-0057-434d-9660-7df04ff3b3cb" providerId="ADAL" clId="{87BE94AE-2C09-4972-AE78-A1B7168DFCCC}" dt="2022-03-25T10:36:22.495" v="640" actId="1076"/>
          <ac:spMkLst>
            <pc:docMk/>
            <pc:sldMk cId="3325849418" sldId="806"/>
            <ac:spMk id="8" creationId="{28D6205C-2813-465B-A683-037166B2EDEB}"/>
          </ac:spMkLst>
        </pc:spChg>
        <pc:spChg chg="del">
          <ac:chgData name="Nathalie Maelfait" userId="fbf1f2a8-0057-434d-9660-7df04ff3b3cb" providerId="ADAL" clId="{87BE94AE-2C09-4972-AE78-A1B7168DFCCC}" dt="2022-03-25T10:36:16.541" v="638" actId="478"/>
          <ac:spMkLst>
            <pc:docMk/>
            <pc:sldMk cId="3325849418" sldId="806"/>
            <ac:spMk id="9" creationId="{BEDCE815-C706-4140-8950-B359BFF3A03F}"/>
          </ac:spMkLst>
        </pc:spChg>
        <pc:spChg chg="del mod">
          <ac:chgData name="Nathalie Maelfait" userId="fbf1f2a8-0057-434d-9660-7df04ff3b3cb" providerId="ADAL" clId="{87BE94AE-2C09-4972-AE78-A1B7168DFCCC}" dt="2022-03-25T10:36:13.359" v="637" actId="478"/>
          <ac:spMkLst>
            <pc:docMk/>
            <pc:sldMk cId="3325849418" sldId="806"/>
            <ac:spMk id="23" creationId="{EE9C9498-BA02-4FD4-9F0D-52AADF2D3623}"/>
          </ac:spMkLst>
        </pc:spChg>
        <pc:spChg chg="mod">
          <ac:chgData name="Nathalie Maelfait" userId="fbf1f2a8-0057-434d-9660-7df04ff3b3cb" providerId="ADAL" clId="{87BE94AE-2C09-4972-AE78-A1B7168DFCCC}" dt="2022-03-25T10:36:27.048" v="641" actId="1076"/>
          <ac:spMkLst>
            <pc:docMk/>
            <pc:sldMk cId="3325849418" sldId="806"/>
            <ac:spMk id="27" creationId="{1F4A1190-5D26-4995-AA3F-C350608D0D4F}"/>
          </ac:spMkLst>
        </pc:spChg>
        <pc:picChg chg="del">
          <ac:chgData name="Nathalie Maelfait" userId="fbf1f2a8-0057-434d-9660-7df04ff3b3cb" providerId="ADAL" clId="{87BE94AE-2C09-4972-AE78-A1B7168DFCCC}" dt="2022-03-25T10:36:18.440" v="639" actId="478"/>
          <ac:picMkLst>
            <pc:docMk/>
            <pc:sldMk cId="3325849418" sldId="806"/>
            <ac:picMk id="10" creationId="{27B158C6-1EE5-4D31-ACEF-7FF98766F2BB}"/>
          </ac:picMkLst>
        </pc:picChg>
      </pc:sldChg>
      <pc:sldChg chg="mod modShow">
        <pc:chgData name="Nathalie Maelfait" userId="fbf1f2a8-0057-434d-9660-7df04ff3b3cb" providerId="ADAL" clId="{87BE94AE-2C09-4972-AE78-A1B7168DFCCC}" dt="2022-03-25T10:25:43.863" v="413" actId="729"/>
        <pc:sldMkLst>
          <pc:docMk/>
          <pc:sldMk cId="2292345520" sldId="810"/>
        </pc:sldMkLst>
      </pc:sldChg>
      <pc:sldChg chg="delSp modSp mod modShow">
        <pc:chgData name="Nathalie Maelfait" userId="fbf1f2a8-0057-434d-9660-7df04ff3b3cb" providerId="ADAL" clId="{87BE94AE-2C09-4972-AE78-A1B7168DFCCC}" dt="2022-03-25T10:49:12.187" v="931" actId="1076"/>
        <pc:sldMkLst>
          <pc:docMk/>
          <pc:sldMk cId="2253563074" sldId="813"/>
        </pc:sldMkLst>
        <pc:spChg chg="del">
          <ac:chgData name="Nathalie Maelfait" userId="fbf1f2a8-0057-434d-9660-7df04ff3b3cb" providerId="ADAL" clId="{87BE94AE-2C09-4972-AE78-A1B7168DFCCC}" dt="2022-03-25T10:41:08.260" v="682" actId="478"/>
          <ac:spMkLst>
            <pc:docMk/>
            <pc:sldMk cId="2253563074" sldId="813"/>
            <ac:spMk id="9" creationId="{5F344655-0BC5-428D-B0F2-F1EAC1E8CD84}"/>
          </ac:spMkLst>
        </pc:spChg>
        <pc:spChg chg="mod">
          <ac:chgData name="Nathalie Maelfait" userId="fbf1f2a8-0057-434d-9660-7df04ff3b3cb" providerId="ADAL" clId="{87BE94AE-2C09-4972-AE78-A1B7168DFCCC}" dt="2022-03-25T10:49:12.187" v="931" actId="1076"/>
          <ac:spMkLst>
            <pc:docMk/>
            <pc:sldMk cId="2253563074" sldId="813"/>
            <ac:spMk id="27" creationId="{FD3931B2-D3A8-44C0-898F-D9CD46312FF8}"/>
          </ac:spMkLst>
        </pc:spChg>
        <pc:picChg chg="del">
          <ac:chgData name="Nathalie Maelfait" userId="fbf1f2a8-0057-434d-9660-7df04ff3b3cb" providerId="ADAL" clId="{87BE94AE-2C09-4972-AE78-A1B7168DFCCC}" dt="2022-03-25T10:41:09.390" v="683" actId="478"/>
          <ac:picMkLst>
            <pc:docMk/>
            <pc:sldMk cId="2253563074" sldId="813"/>
            <ac:picMk id="10" creationId="{3D4D387F-E369-4E3E-8C75-EFE5D0A55E01}"/>
          </ac:picMkLst>
        </pc:picChg>
      </pc:sldChg>
      <pc:sldChg chg="mod modShow">
        <pc:chgData name="Nathalie Maelfait" userId="fbf1f2a8-0057-434d-9660-7df04ff3b3cb" providerId="ADAL" clId="{87BE94AE-2C09-4972-AE78-A1B7168DFCCC}" dt="2022-03-25T10:52:24.721" v="939" actId="729"/>
        <pc:sldMkLst>
          <pc:docMk/>
          <pc:sldMk cId="3769940874" sldId="818"/>
        </pc:sldMkLst>
      </pc:sldChg>
      <pc:sldChg chg="del">
        <pc:chgData name="Nathalie Maelfait" userId="fbf1f2a8-0057-434d-9660-7df04ff3b3cb" providerId="ADAL" clId="{87BE94AE-2C09-4972-AE78-A1B7168DFCCC}" dt="2022-03-25T09:54:06.003" v="61" actId="2696"/>
        <pc:sldMkLst>
          <pc:docMk/>
          <pc:sldMk cId="3490220181" sldId="819"/>
        </pc:sldMkLst>
      </pc:sldChg>
      <pc:sldChg chg="add">
        <pc:chgData name="Nathalie Maelfait" userId="fbf1f2a8-0057-434d-9660-7df04ff3b3cb" providerId="ADAL" clId="{87BE94AE-2C09-4972-AE78-A1B7168DFCCC}" dt="2022-03-25T09:52:15.592" v="12"/>
        <pc:sldMkLst>
          <pc:docMk/>
          <pc:sldMk cId="3816914802" sldId="822"/>
        </pc:sldMkLst>
      </pc:sldChg>
      <pc:sldChg chg="delSp modSp mod modShow modNotesTx">
        <pc:chgData name="Nathalie Maelfait" userId="fbf1f2a8-0057-434d-9660-7df04ff3b3cb" providerId="ADAL" clId="{87BE94AE-2C09-4972-AE78-A1B7168DFCCC}" dt="2022-03-25T10:40:12.192" v="676" actId="729"/>
        <pc:sldMkLst>
          <pc:docMk/>
          <pc:sldMk cId="3559645512" sldId="881"/>
        </pc:sldMkLst>
        <pc:spChg chg="mod">
          <ac:chgData name="Nathalie Maelfait" userId="fbf1f2a8-0057-434d-9660-7df04ff3b3cb" providerId="ADAL" clId="{87BE94AE-2C09-4972-AE78-A1B7168DFCCC}" dt="2022-03-25T10:37:18.477" v="658" actId="20577"/>
          <ac:spMkLst>
            <pc:docMk/>
            <pc:sldMk cId="3559645512" sldId="881"/>
            <ac:spMk id="8" creationId="{28D6205C-2813-465B-A683-037166B2EDEB}"/>
          </ac:spMkLst>
        </pc:spChg>
        <pc:spChg chg="del">
          <ac:chgData name="Nathalie Maelfait" userId="fbf1f2a8-0057-434d-9660-7df04ff3b3cb" providerId="ADAL" clId="{87BE94AE-2C09-4972-AE78-A1B7168DFCCC}" dt="2022-03-25T10:38:24.890" v="661" actId="478"/>
          <ac:spMkLst>
            <pc:docMk/>
            <pc:sldMk cId="3559645512" sldId="881"/>
            <ac:spMk id="9" creationId="{5F344655-0BC5-428D-B0F2-F1EAC1E8CD84}"/>
          </ac:spMkLst>
        </pc:spChg>
        <pc:spChg chg="mod">
          <ac:chgData name="Nathalie Maelfait" userId="fbf1f2a8-0057-434d-9660-7df04ff3b3cb" providerId="ADAL" clId="{87BE94AE-2C09-4972-AE78-A1B7168DFCCC}" dt="2022-03-25T10:38:21.290" v="660" actId="1076"/>
          <ac:spMkLst>
            <pc:docMk/>
            <pc:sldMk cId="3559645512" sldId="881"/>
            <ac:spMk id="27" creationId="{FD3931B2-D3A8-44C0-898F-D9CD46312FF8}"/>
          </ac:spMkLst>
        </pc:spChg>
        <pc:picChg chg="del">
          <ac:chgData name="Nathalie Maelfait" userId="fbf1f2a8-0057-434d-9660-7df04ff3b3cb" providerId="ADAL" clId="{87BE94AE-2C09-4972-AE78-A1B7168DFCCC}" dt="2022-03-25T10:38:27.678" v="662" actId="478"/>
          <ac:picMkLst>
            <pc:docMk/>
            <pc:sldMk cId="3559645512" sldId="881"/>
            <ac:picMk id="10" creationId="{802C68BF-6542-439E-A51B-E47088568394}"/>
          </ac:picMkLst>
        </pc:picChg>
      </pc:sldChg>
      <pc:sldChg chg="modSp add mod modNotesTx">
        <pc:chgData name="Nathalie Maelfait" userId="fbf1f2a8-0057-434d-9660-7df04ff3b3cb" providerId="ADAL" clId="{87BE94AE-2C09-4972-AE78-A1B7168DFCCC}" dt="2022-03-25T10:01:58.803" v="108" actId="113"/>
        <pc:sldMkLst>
          <pc:docMk/>
          <pc:sldMk cId="2664037815" sldId="1025"/>
        </pc:sldMkLst>
        <pc:spChg chg="mod">
          <ac:chgData name="Nathalie Maelfait" userId="fbf1f2a8-0057-434d-9660-7df04ff3b3cb" providerId="ADAL" clId="{87BE94AE-2C09-4972-AE78-A1B7168DFCCC}" dt="2022-03-25T10:01:58.803" v="108" actId="113"/>
          <ac:spMkLst>
            <pc:docMk/>
            <pc:sldMk cId="2664037815" sldId="1025"/>
            <ac:spMk id="3" creationId="{CC781C02-DE77-4A20-8F1A-6877388DD2F7}"/>
          </ac:spMkLst>
        </pc:spChg>
      </pc:sldChg>
      <pc:sldChg chg="addSp modSp mod">
        <pc:chgData name="Nathalie Maelfait" userId="fbf1f2a8-0057-434d-9660-7df04ff3b3cb" providerId="ADAL" clId="{87BE94AE-2C09-4972-AE78-A1B7168DFCCC}" dt="2022-03-25T10:30:31.568" v="449" actId="1076"/>
        <pc:sldMkLst>
          <pc:docMk/>
          <pc:sldMk cId="2996346741" sldId="1030"/>
        </pc:sldMkLst>
        <pc:spChg chg="mod">
          <ac:chgData name="Nathalie Maelfait" userId="fbf1f2a8-0057-434d-9660-7df04ff3b3cb" providerId="ADAL" clId="{87BE94AE-2C09-4972-AE78-A1B7168DFCCC}" dt="2022-03-25T10:27:22.602" v="422" actId="20577"/>
          <ac:spMkLst>
            <pc:docMk/>
            <pc:sldMk cId="2996346741" sldId="1030"/>
            <ac:spMk id="36" creationId="{777620B7-1015-4350-BF2F-6C312044919F}"/>
          </ac:spMkLst>
        </pc:spChg>
        <pc:spChg chg="mod">
          <ac:chgData name="Nathalie Maelfait" userId="fbf1f2a8-0057-434d-9660-7df04ff3b3cb" providerId="ADAL" clId="{87BE94AE-2C09-4972-AE78-A1B7168DFCCC}" dt="2022-03-25T10:28:00.478" v="426" actId="20577"/>
          <ac:spMkLst>
            <pc:docMk/>
            <pc:sldMk cId="2996346741" sldId="1030"/>
            <ac:spMk id="37" creationId="{7648488A-0548-4716-85CD-4E768DC82F19}"/>
          </ac:spMkLst>
        </pc:spChg>
        <pc:spChg chg="mod">
          <ac:chgData name="Nathalie Maelfait" userId="fbf1f2a8-0057-434d-9660-7df04ff3b3cb" providerId="ADAL" clId="{87BE94AE-2C09-4972-AE78-A1B7168DFCCC}" dt="2022-03-25T10:28:39.374" v="432" actId="20577"/>
          <ac:spMkLst>
            <pc:docMk/>
            <pc:sldMk cId="2996346741" sldId="1030"/>
            <ac:spMk id="38" creationId="{ACB962B3-F517-4C4F-B7D7-454DD4C6C219}"/>
          </ac:spMkLst>
        </pc:spChg>
        <pc:spChg chg="mod">
          <ac:chgData name="Nathalie Maelfait" userId="fbf1f2a8-0057-434d-9660-7df04ff3b3cb" providerId="ADAL" clId="{87BE94AE-2C09-4972-AE78-A1B7168DFCCC}" dt="2022-03-25T10:28:55.458" v="434" actId="20577"/>
          <ac:spMkLst>
            <pc:docMk/>
            <pc:sldMk cId="2996346741" sldId="1030"/>
            <ac:spMk id="39" creationId="{82D27765-E5F2-4336-A3E4-6AB16D43489B}"/>
          </ac:spMkLst>
        </pc:spChg>
        <pc:spChg chg="mod">
          <ac:chgData name="Nathalie Maelfait" userId="fbf1f2a8-0057-434d-9660-7df04ff3b3cb" providerId="ADAL" clId="{87BE94AE-2C09-4972-AE78-A1B7168DFCCC}" dt="2022-03-25T10:29:41.336" v="444" actId="20577"/>
          <ac:spMkLst>
            <pc:docMk/>
            <pc:sldMk cId="2996346741" sldId="1030"/>
            <ac:spMk id="41" creationId="{62D694EC-755E-4FEB-9755-07B433DA7443}"/>
          </ac:spMkLst>
        </pc:spChg>
        <pc:spChg chg="mod">
          <ac:chgData name="Nathalie Maelfait" userId="fbf1f2a8-0057-434d-9660-7df04ff3b3cb" providerId="ADAL" clId="{87BE94AE-2C09-4972-AE78-A1B7168DFCCC}" dt="2022-03-25T10:29:35.678" v="440" actId="20577"/>
          <ac:spMkLst>
            <pc:docMk/>
            <pc:sldMk cId="2996346741" sldId="1030"/>
            <ac:spMk id="42" creationId="{6BA5FA5D-604C-4717-B279-C39B766302CB}"/>
          </ac:spMkLst>
        </pc:spChg>
        <pc:graphicFrameChg chg="mod">
          <ac:chgData name="Nathalie Maelfait" userId="fbf1f2a8-0057-434d-9660-7df04ff3b3cb" providerId="ADAL" clId="{87BE94AE-2C09-4972-AE78-A1B7168DFCCC}" dt="2022-03-25T10:29:17.591" v="436" actId="20577"/>
          <ac:graphicFrameMkLst>
            <pc:docMk/>
            <pc:sldMk cId="2996346741" sldId="1030"/>
            <ac:graphicFrameMk id="4" creationId="{6ED9756C-D2BD-4A18-83C9-09CF8B2F0FC3}"/>
          </ac:graphicFrameMkLst>
        </pc:graphicFrameChg>
        <pc:picChg chg="mod">
          <ac:chgData name="Nathalie Maelfait" userId="fbf1f2a8-0057-434d-9660-7df04ff3b3cb" providerId="ADAL" clId="{87BE94AE-2C09-4972-AE78-A1B7168DFCCC}" dt="2022-03-25T10:30:31.568" v="449" actId="1076"/>
          <ac:picMkLst>
            <pc:docMk/>
            <pc:sldMk cId="2996346741" sldId="1030"/>
            <ac:picMk id="5" creationId="{44B1528E-CC8B-4414-953B-5BE6A3711A1A}"/>
          </ac:picMkLst>
        </pc:picChg>
        <pc:picChg chg="add mod">
          <ac:chgData name="Nathalie Maelfait" userId="fbf1f2a8-0057-434d-9660-7df04ff3b3cb" providerId="ADAL" clId="{87BE94AE-2C09-4972-AE78-A1B7168DFCCC}" dt="2022-03-25T10:30:15.399" v="447" actId="1076"/>
          <ac:picMkLst>
            <pc:docMk/>
            <pc:sldMk cId="2996346741" sldId="1030"/>
            <ac:picMk id="28" creationId="{EA19344C-750E-4092-9A66-E1CC6F0F7775}"/>
          </ac:picMkLst>
        </pc:picChg>
      </pc:sldChg>
      <pc:sldChg chg="add">
        <pc:chgData name="Nathalie Maelfait" userId="fbf1f2a8-0057-434d-9660-7df04ff3b3cb" providerId="ADAL" clId="{87BE94AE-2C09-4972-AE78-A1B7168DFCCC}" dt="2022-03-25T09:52:15.592" v="12"/>
        <pc:sldMkLst>
          <pc:docMk/>
          <pc:sldMk cId="4039262540" sldId="1035"/>
        </pc:sldMkLst>
      </pc:sldChg>
      <pc:sldChg chg="modSp">
        <pc:chgData name="Nathalie Maelfait" userId="fbf1f2a8-0057-434d-9660-7df04ff3b3cb" providerId="ADAL" clId="{87BE94AE-2C09-4972-AE78-A1B7168DFCCC}" dt="2022-03-25T10:09:55.088" v="407" actId="113"/>
        <pc:sldMkLst>
          <pc:docMk/>
          <pc:sldMk cId="4066781838" sldId="1048"/>
        </pc:sldMkLst>
        <pc:spChg chg="mod">
          <ac:chgData name="Nathalie Maelfait" userId="fbf1f2a8-0057-434d-9660-7df04ff3b3cb" providerId="ADAL" clId="{87BE94AE-2C09-4972-AE78-A1B7168DFCCC}" dt="2022-03-25T10:09:55.088" v="407" actId="113"/>
          <ac:spMkLst>
            <pc:docMk/>
            <pc:sldMk cId="4066781838" sldId="1048"/>
            <ac:spMk id="3" creationId="{E4F7E08B-FDB9-4D3E-9888-9731D56F6CCE}"/>
          </ac:spMkLst>
        </pc:spChg>
      </pc:sldChg>
      <pc:sldChg chg="modSp mod">
        <pc:chgData name="Nathalie Maelfait" userId="fbf1f2a8-0057-434d-9660-7df04ff3b3cb" providerId="ADAL" clId="{87BE94AE-2C09-4972-AE78-A1B7168DFCCC}" dt="2022-03-25T11:04:29.251" v="1067" actId="6549"/>
        <pc:sldMkLst>
          <pc:docMk/>
          <pc:sldMk cId="2030244907" sldId="1049"/>
        </pc:sldMkLst>
        <pc:spChg chg="mod">
          <ac:chgData name="Nathalie Maelfait" userId="fbf1f2a8-0057-434d-9660-7df04ff3b3cb" providerId="ADAL" clId="{87BE94AE-2C09-4972-AE78-A1B7168DFCCC}" dt="2022-03-25T11:04:29.251" v="1067" actId="6549"/>
          <ac:spMkLst>
            <pc:docMk/>
            <pc:sldMk cId="2030244907" sldId="1049"/>
            <ac:spMk id="6" creationId="{00000000-0000-0000-0000-000000000000}"/>
          </ac:spMkLst>
        </pc:spChg>
      </pc:sldChg>
      <pc:sldChg chg="modSp add mod modNotesTx">
        <pc:chgData name="Nathalie Maelfait" userId="fbf1f2a8-0057-434d-9660-7df04ff3b3cb" providerId="ADAL" clId="{87BE94AE-2C09-4972-AE78-A1B7168DFCCC}" dt="2022-03-25T10:00:18.958" v="93"/>
        <pc:sldMkLst>
          <pc:docMk/>
          <pc:sldMk cId="1014277871" sldId="1057"/>
        </pc:sldMkLst>
        <pc:spChg chg="mod">
          <ac:chgData name="Nathalie Maelfait" userId="fbf1f2a8-0057-434d-9660-7df04ff3b3cb" providerId="ADAL" clId="{87BE94AE-2C09-4972-AE78-A1B7168DFCCC}" dt="2022-03-25T09:59:15.937" v="91" actId="27636"/>
          <ac:spMkLst>
            <pc:docMk/>
            <pc:sldMk cId="1014277871" sldId="1057"/>
            <ac:spMk id="3" creationId="{CC781C02-DE77-4A20-8F1A-6877388DD2F7}"/>
          </ac:spMkLst>
        </pc:spChg>
      </pc:sldChg>
      <pc:sldChg chg="add del">
        <pc:chgData name="Nathalie Maelfait" userId="fbf1f2a8-0057-434d-9660-7df04ff3b3cb" providerId="ADAL" clId="{87BE94AE-2C09-4972-AE78-A1B7168DFCCC}" dt="2022-03-25T10:10:31.700" v="408" actId="47"/>
        <pc:sldMkLst>
          <pc:docMk/>
          <pc:sldMk cId="111039457" sldId="1058"/>
        </pc:sldMkLst>
      </pc:sldChg>
      <pc:sldChg chg="add">
        <pc:chgData name="Nathalie Maelfait" userId="fbf1f2a8-0057-434d-9660-7df04ff3b3cb" providerId="ADAL" clId="{87BE94AE-2C09-4972-AE78-A1B7168DFCCC}" dt="2022-03-25T09:52:15.592" v="12"/>
        <pc:sldMkLst>
          <pc:docMk/>
          <pc:sldMk cId="698230169" sldId="1066"/>
        </pc:sldMkLst>
      </pc:sldChg>
      <pc:sldChg chg="add">
        <pc:chgData name="Nathalie Maelfait" userId="fbf1f2a8-0057-434d-9660-7df04ff3b3cb" providerId="ADAL" clId="{87BE94AE-2C09-4972-AE78-A1B7168DFCCC}" dt="2022-03-25T09:52:15.592" v="12"/>
        <pc:sldMkLst>
          <pc:docMk/>
          <pc:sldMk cId="726563980" sldId="1067"/>
        </pc:sldMkLst>
      </pc:sldChg>
      <pc:sldChg chg="modSp add mod modNotesTx">
        <pc:chgData name="Nathalie Maelfait" userId="fbf1f2a8-0057-434d-9660-7df04ff3b3cb" providerId="ADAL" clId="{87BE94AE-2C09-4972-AE78-A1B7168DFCCC}" dt="2022-03-25T10:04:31.280" v="301" actId="6549"/>
        <pc:sldMkLst>
          <pc:docMk/>
          <pc:sldMk cId="4233493695" sldId="1068"/>
        </pc:sldMkLst>
        <pc:spChg chg="mod">
          <ac:chgData name="Nathalie Maelfait" userId="fbf1f2a8-0057-434d-9660-7df04ff3b3cb" providerId="ADAL" clId="{87BE94AE-2C09-4972-AE78-A1B7168DFCCC}" dt="2022-03-25T10:04:31.280" v="301" actId="6549"/>
          <ac:spMkLst>
            <pc:docMk/>
            <pc:sldMk cId="4233493695" sldId="1068"/>
            <ac:spMk id="3" creationId="{CC781C02-DE77-4A20-8F1A-6877388DD2F7}"/>
          </ac:spMkLst>
        </pc:spChg>
        <pc:spChg chg="mod">
          <ac:chgData name="Nathalie Maelfait" userId="fbf1f2a8-0057-434d-9660-7df04ff3b3cb" providerId="ADAL" clId="{87BE94AE-2C09-4972-AE78-A1B7168DFCCC}" dt="2022-03-25T10:02:45.299" v="122" actId="20577"/>
          <ac:spMkLst>
            <pc:docMk/>
            <pc:sldMk cId="4233493695" sldId="1068"/>
            <ac:spMk id="4" creationId="{7626D461-6E1E-4C9B-AA89-00DE52ACFF55}"/>
          </ac:spMkLst>
        </pc:spChg>
      </pc:sldChg>
      <pc:sldChg chg="modSp add mod modNotesTx">
        <pc:chgData name="Nathalie Maelfait" userId="fbf1f2a8-0057-434d-9660-7df04ff3b3cb" providerId="ADAL" clId="{87BE94AE-2C09-4972-AE78-A1B7168DFCCC}" dt="2022-03-25T10:09:34.641" v="406" actId="255"/>
        <pc:sldMkLst>
          <pc:docMk/>
          <pc:sldMk cId="3872224938" sldId="1069"/>
        </pc:sldMkLst>
        <pc:spChg chg="mod">
          <ac:chgData name="Nathalie Maelfait" userId="fbf1f2a8-0057-434d-9660-7df04ff3b3cb" providerId="ADAL" clId="{87BE94AE-2C09-4972-AE78-A1B7168DFCCC}" dt="2022-03-25T10:09:34.641" v="406" actId="255"/>
          <ac:spMkLst>
            <pc:docMk/>
            <pc:sldMk cId="3872224938" sldId="1069"/>
            <ac:spMk id="3" creationId="{CC781C02-DE77-4A20-8F1A-6877388DD2F7}"/>
          </ac:spMkLst>
        </pc:spChg>
        <pc:spChg chg="mod">
          <ac:chgData name="Nathalie Maelfait" userId="fbf1f2a8-0057-434d-9660-7df04ff3b3cb" providerId="ADAL" clId="{87BE94AE-2C09-4972-AE78-A1B7168DFCCC}" dt="2022-03-25T10:05:07.067" v="321" actId="20577"/>
          <ac:spMkLst>
            <pc:docMk/>
            <pc:sldMk cId="3872224938" sldId="1069"/>
            <ac:spMk id="4" creationId="{7626D461-6E1E-4C9B-AA89-00DE52ACFF55}"/>
          </ac:spMkLst>
        </pc:spChg>
      </pc:sldChg>
    </pc:docChg>
  </pc:docChgLst>
  <pc:docChgLst>
    <pc:chgData name="Nathalie Maelfait" userId="fbf1f2a8-0057-434d-9660-7df04ff3b3cb" providerId="ADAL" clId="{B4E637F6-0F0B-4797-82DF-017CCCA79F69}"/>
    <pc:docChg chg="undo custSel addSld delSld modSld sldOrd">
      <pc:chgData name="Nathalie Maelfait" userId="fbf1f2a8-0057-434d-9660-7df04ff3b3cb" providerId="ADAL" clId="{B4E637F6-0F0B-4797-82DF-017CCCA79F69}" dt="2022-03-30T06:57:06.188" v="92" actId="20577"/>
      <pc:docMkLst>
        <pc:docMk/>
      </pc:docMkLst>
      <pc:sldChg chg="modSp mod">
        <pc:chgData name="Nathalie Maelfait" userId="fbf1f2a8-0057-434d-9660-7df04ff3b3cb" providerId="ADAL" clId="{B4E637F6-0F0B-4797-82DF-017CCCA79F69}" dt="2022-03-30T06:57:06.188" v="92" actId="20577"/>
        <pc:sldMkLst>
          <pc:docMk/>
          <pc:sldMk cId="3769940874" sldId="818"/>
        </pc:sldMkLst>
        <pc:spChg chg="mod">
          <ac:chgData name="Nathalie Maelfait" userId="fbf1f2a8-0057-434d-9660-7df04ff3b3cb" providerId="ADAL" clId="{B4E637F6-0F0B-4797-82DF-017CCCA79F69}" dt="2022-03-30T06:57:06.188" v="92" actId="20577"/>
          <ac:spMkLst>
            <pc:docMk/>
            <pc:sldMk cId="3769940874" sldId="818"/>
            <ac:spMk id="27" creationId="{FD3931B2-D3A8-44C0-898F-D9CD46312FF8}"/>
          </ac:spMkLst>
        </pc:spChg>
      </pc:sldChg>
      <pc:sldChg chg="ord">
        <pc:chgData name="Nathalie Maelfait" userId="fbf1f2a8-0057-434d-9660-7df04ff3b3cb" providerId="ADAL" clId="{B4E637F6-0F0B-4797-82DF-017CCCA79F69}" dt="2022-03-28T08:39:12.017" v="1"/>
        <pc:sldMkLst>
          <pc:docMk/>
          <pc:sldMk cId="1649725511" sldId="1012"/>
        </pc:sldMkLst>
      </pc:sldChg>
      <pc:sldChg chg="modSp add mod">
        <pc:chgData name="Nathalie Maelfait" userId="fbf1f2a8-0057-434d-9660-7df04ff3b3cb" providerId="ADAL" clId="{B4E637F6-0F0B-4797-82DF-017CCCA79F69}" dt="2022-03-28T08:47:06.827" v="55" actId="5793"/>
        <pc:sldMkLst>
          <pc:docMk/>
          <pc:sldMk cId="1364950177" sldId="1070"/>
        </pc:sldMkLst>
        <pc:spChg chg="mod">
          <ac:chgData name="Nathalie Maelfait" userId="fbf1f2a8-0057-434d-9660-7df04ff3b3cb" providerId="ADAL" clId="{B4E637F6-0F0B-4797-82DF-017CCCA79F69}" dt="2022-03-28T08:47:06.827" v="55" actId="5793"/>
          <ac:spMkLst>
            <pc:docMk/>
            <pc:sldMk cId="1364950177" sldId="1070"/>
            <ac:spMk id="7" creationId="{2FC3E440-4D0B-4822-8586-ADCC6895E658}"/>
          </ac:spMkLst>
        </pc:spChg>
      </pc:sldChg>
      <pc:sldChg chg="new del">
        <pc:chgData name="Nathalie Maelfait" userId="fbf1f2a8-0057-434d-9660-7df04ff3b3cb" providerId="ADAL" clId="{B4E637F6-0F0B-4797-82DF-017CCCA79F69}" dt="2022-03-28T08:45:49.042" v="3" actId="680"/>
        <pc:sldMkLst>
          <pc:docMk/>
          <pc:sldMk cId="1812651891" sldId="1070"/>
        </pc:sldMkLst>
      </pc:sldChg>
    </pc:docChg>
  </pc:docChgLst>
  <pc:docChgLst>
    <pc:chgData name="Nathalie Maelfait" userId="S::nathalie.maelfait@vliruos.be::fbf1f2a8-0057-434d-9660-7df04ff3b3cb" providerId="AD" clId="Web-{6EC64E62-9C97-5EC0-BC2F-46B54BEE2425}"/>
    <pc:docChg chg="modSld">
      <pc:chgData name="Nathalie Maelfait" userId="S::nathalie.maelfait@vliruos.be::fbf1f2a8-0057-434d-9660-7df04ff3b3cb" providerId="AD" clId="Web-{6EC64E62-9C97-5EC0-BC2F-46B54BEE2425}" dt="2022-03-25T08:28:05.850" v="4" actId="20577"/>
      <pc:docMkLst>
        <pc:docMk/>
      </pc:docMkLst>
      <pc:sldChg chg="modSp">
        <pc:chgData name="Nathalie Maelfait" userId="S::nathalie.maelfait@vliruos.be::fbf1f2a8-0057-434d-9660-7df04ff3b3cb" providerId="AD" clId="Web-{6EC64E62-9C97-5EC0-BC2F-46B54BEE2425}" dt="2022-03-25T08:28:05.850" v="4" actId="20577"/>
        <pc:sldMkLst>
          <pc:docMk/>
          <pc:sldMk cId="3884393423" sldId="1051"/>
        </pc:sldMkLst>
        <pc:spChg chg="mod">
          <ac:chgData name="Nathalie Maelfait" userId="S::nathalie.maelfait@vliruos.be::fbf1f2a8-0057-434d-9660-7df04ff3b3cb" providerId="AD" clId="Web-{6EC64E62-9C97-5EC0-BC2F-46B54BEE2425}" dt="2022-03-25T08:28:05.850" v="4" actId="20577"/>
          <ac:spMkLst>
            <pc:docMk/>
            <pc:sldMk cId="3884393423" sldId="1051"/>
            <ac:spMk id="8" creationId="{00000000-0000-0000-0000-000000000000}"/>
          </ac:spMkLst>
        </pc:spChg>
      </pc:sldChg>
    </pc:docChg>
  </pc:docChgLst>
  <pc:docChgLst>
    <pc:chgData name="Ise  De Smet" userId="c11601c8-3d21-458e-b4d0-455bb6bed52d" providerId="ADAL" clId="{176F2F74-A83B-4507-9DB8-72B420117343}"/>
    <pc:docChg chg="undo custSel modSld">
      <pc:chgData name="Ise  De Smet" userId="c11601c8-3d21-458e-b4d0-455bb6bed52d" providerId="ADAL" clId="{176F2F74-A83B-4507-9DB8-72B420117343}" dt="2022-03-30T15:09:11.892" v="400" actId="20578"/>
      <pc:docMkLst>
        <pc:docMk/>
      </pc:docMkLst>
      <pc:sldChg chg="modSp mod">
        <pc:chgData name="Ise  De Smet" userId="c11601c8-3d21-458e-b4d0-455bb6bed52d" providerId="ADAL" clId="{176F2F74-A83B-4507-9DB8-72B420117343}" dt="2022-03-25T12:30:58.230" v="167" actId="5793"/>
        <pc:sldMkLst>
          <pc:docMk/>
          <pc:sldMk cId="0" sldId="349"/>
        </pc:sldMkLst>
        <pc:spChg chg="mod">
          <ac:chgData name="Ise  De Smet" userId="c11601c8-3d21-458e-b4d0-455bb6bed52d" providerId="ADAL" clId="{176F2F74-A83B-4507-9DB8-72B420117343}" dt="2022-03-25T12:30:58.230" v="167" actId="5793"/>
          <ac:spMkLst>
            <pc:docMk/>
            <pc:sldMk cId="0" sldId="349"/>
            <ac:spMk id="9220" creationId="{00000000-0000-0000-0000-000000000000}"/>
          </ac:spMkLst>
        </pc:spChg>
      </pc:sldChg>
      <pc:sldChg chg="modSp mod">
        <pc:chgData name="Ise  De Smet" userId="c11601c8-3d21-458e-b4d0-455bb6bed52d" providerId="ADAL" clId="{176F2F74-A83B-4507-9DB8-72B420117343}" dt="2022-03-30T15:09:11.892" v="400" actId="20578"/>
        <pc:sldMkLst>
          <pc:docMk/>
          <pc:sldMk cId="0" sldId="749"/>
        </pc:sldMkLst>
        <pc:spChg chg="mod">
          <ac:chgData name="Ise  De Smet" userId="c11601c8-3d21-458e-b4d0-455bb6bed52d" providerId="ADAL" clId="{176F2F74-A83B-4507-9DB8-72B420117343}" dt="2022-03-30T15:09:11.892" v="400" actId="20578"/>
          <ac:spMkLst>
            <pc:docMk/>
            <pc:sldMk cId="0" sldId="749"/>
            <ac:spMk id="17412" creationId="{00000000-0000-0000-0000-000000000000}"/>
          </ac:spMkLst>
        </pc:spChg>
      </pc:sldChg>
      <pc:sldChg chg="modSp mod">
        <pc:chgData name="Ise  De Smet" userId="c11601c8-3d21-458e-b4d0-455bb6bed52d" providerId="ADAL" clId="{176F2F74-A83B-4507-9DB8-72B420117343}" dt="2022-03-30T15:04:05.404" v="395" actId="20577"/>
        <pc:sldMkLst>
          <pc:docMk/>
          <pc:sldMk cId="2315196159" sldId="770"/>
        </pc:sldMkLst>
        <pc:spChg chg="mod">
          <ac:chgData name="Ise  De Smet" userId="c11601c8-3d21-458e-b4d0-455bb6bed52d" providerId="ADAL" clId="{176F2F74-A83B-4507-9DB8-72B420117343}" dt="2022-03-30T15:04:05.404" v="395" actId="20577"/>
          <ac:spMkLst>
            <pc:docMk/>
            <pc:sldMk cId="2315196159" sldId="770"/>
            <ac:spMk id="2" creationId="{00000000-0000-0000-0000-000000000000}"/>
          </ac:spMkLst>
        </pc:spChg>
      </pc:sldChg>
      <pc:sldChg chg="modSp mod">
        <pc:chgData name="Ise  De Smet" userId="c11601c8-3d21-458e-b4d0-455bb6bed52d" providerId="ADAL" clId="{176F2F74-A83B-4507-9DB8-72B420117343}" dt="2022-03-25T12:25:06.706" v="138" actId="20577"/>
        <pc:sldMkLst>
          <pc:docMk/>
          <pc:sldMk cId="2115246687" sldId="797"/>
        </pc:sldMkLst>
        <pc:spChg chg="mod">
          <ac:chgData name="Ise  De Smet" userId="c11601c8-3d21-458e-b4d0-455bb6bed52d" providerId="ADAL" clId="{176F2F74-A83B-4507-9DB8-72B420117343}" dt="2022-03-25T12:25:06.706" v="138" actId="20577"/>
          <ac:spMkLst>
            <pc:docMk/>
            <pc:sldMk cId="2115246687" sldId="797"/>
            <ac:spMk id="20" creationId="{D5C3A882-D6D1-474D-A9D3-868F2B288B14}"/>
          </ac:spMkLst>
        </pc:spChg>
      </pc:sldChg>
      <pc:sldChg chg="modSp mod">
        <pc:chgData name="Ise  De Smet" userId="c11601c8-3d21-458e-b4d0-455bb6bed52d" providerId="ADAL" clId="{176F2F74-A83B-4507-9DB8-72B420117343}" dt="2022-03-15T11:30:49.094" v="12" actId="20577"/>
        <pc:sldMkLst>
          <pc:docMk/>
          <pc:sldMk cId="3490220181" sldId="819"/>
        </pc:sldMkLst>
        <pc:spChg chg="mod">
          <ac:chgData name="Ise  De Smet" userId="c11601c8-3d21-458e-b4d0-455bb6bed52d" providerId="ADAL" clId="{176F2F74-A83B-4507-9DB8-72B420117343}" dt="2022-03-15T11:30:49.094" v="12" actId="20577"/>
          <ac:spMkLst>
            <pc:docMk/>
            <pc:sldMk cId="3490220181" sldId="819"/>
            <ac:spMk id="3" creationId="{250999B3-E437-4B9D-AA80-61D6C26E04A3}"/>
          </ac:spMkLst>
        </pc:spChg>
      </pc:sldChg>
      <pc:sldChg chg="modNotesTx">
        <pc:chgData name="Ise  De Smet" userId="c11601c8-3d21-458e-b4d0-455bb6bed52d" providerId="ADAL" clId="{176F2F74-A83B-4507-9DB8-72B420117343}" dt="2022-03-28T06:43:07.542" v="245" actId="20577"/>
        <pc:sldMkLst>
          <pc:docMk/>
          <pc:sldMk cId="2917332800" sldId="864"/>
        </pc:sldMkLst>
      </pc:sldChg>
      <pc:sldChg chg="modSp mod">
        <pc:chgData name="Ise  De Smet" userId="c11601c8-3d21-458e-b4d0-455bb6bed52d" providerId="ADAL" clId="{176F2F74-A83B-4507-9DB8-72B420117343}" dt="2022-03-25T12:04:34.615" v="134" actId="20577"/>
        <pc:sldMkLst>
          <pc:docMk/>
          <pc:sldMk cId="2664037815" sldId="1025"/>
        </pc:sldMkLst>
        <pc:spChg chg="mod">
          <ac:chgData name="Ise  De Smet" userId="c11601c8-3d21-458e-b4d0-455bb6bed52d" providerId="ADAL" clId="{176F2F74-A83B-4507-9DB8-72B420117343}" dt="2022-03-25T12:04:34.615" v="134" actId="20577"/>
          <ac:spMkLst>
            <pc:docMk/>
            <pc:sldMk cId="2664037815" sldId="1025"/>
            <ac:spMk id="3" creationId="{CC781C02-DE77-4A20-8F1A-6877388DD2F7}"/>
          </ac:spMkLst>
        </pc:spChg>
      </pc:sldChg>
      <pc:sldChg chg="delSp mod modNotesTx">
        <pc:chgData name="Ise  De Smet" userId="c11601c8-3d21-458e-b4d0-455bb6bed52d" providerId="ADAL" clId="{176F2F74-A83B-4507-9DB8-72B420117343}" dt="2022-03-25T12:26:32.769" v="139" actId="20577"/>
        <pc:sldMkLst>
          <pc:docMk/>
          <pc:sldMk cId="2996346741" sldId="1030"/>
        </pc:sldMkLst>
        <pc:picChg chg="del">
          <ac:chgData name="Ise  De Smet" userId="c11601c8-3d21-458e-b4d0-455bb6bed52d" providerId="ADAL" clId="{176F2F74-A83B-4507-9DB8-72B420117343}" dt="2022-03-25T12:24:56.470" v="135" actId="478"/>
          <ac:picMkLst>
            <pc:docMk/>
            <pc:sldMk cId="2996346741" sldId="1030"/>
            <ac:picMk id="25" creationId="{74F5A42A-3FC8-4492-B41D-822EF75B064A}"/>
          </ac:picMkLst>
        </pc:picChg>
      </pc:sldChg>
      <pc:sldChg chg="addSp delSp modSp mod modNotesTx">
        <pc:chgData name="Ise  De Smet" userId="c11601c8-3d21-458e-b4d0-455bb6bed52d" providerId="ADAL" clId="{176F2F74-A83B-4507-9DB8-72B420117343}" dt="2022-03-28T06:32:49.365" v="209"/>
        <pc:sldMkLst>
          <pc:docMk/>
          <pc:sldMk cId="1892238843" sldId="1043"/>
        </pc:sldMkLst>
        <pc:spChg chg="add del mod">
          <ac:chgData name="Ise  De Smet" userId="c11601c8-3d21-458e-b4d0-455bb6bed52d" providerId="ADAL" clId="{176F2F74-A83B-4507-9DB8-72B420117343}" dt="2022-03-28T06:13:32.352" v="171" actId="478"/>
          <ac:spMkLst>
            <pc:docMk/>
            <pc:sldMk cId="1892238843" sldId="1043"/>
            <ac:spMk id="14" creationId="{708362EA-B61D-46BC-92B7-1AEAE8A3C836}"/>
          </ac:spMkLst>
        </pc:spChg>
        <pc:picChg chg="del">
          <ac:chgData name="Ise  De Smet" userId="c11601c8-3d21-458e-b4d0-455bb6bed52d" providerId="ADAL" clId="{176F2F74-A83B-4507-9DB8-72B420117343}" dt="2022-03-28T06:13:19.733" v="168" actId="478"/>
          <ac:picMkLst>
            <pc:docMk/>
            <pc:sldMk cId="1892238843" sldId="1043"/>
            <ac:picMk id="12" creationId="{33762B15-8743-402B-A028-597118480149}"/>
          </ac:picMkLst>
        </pc:picChg>
        <pc:picChg chg="add mod">
          <ac:chgData name="Ise  De Smet" userId="c11601c8-3d21-458e-b4d0-455bb6bed52d" providerId="ADAL" clId="{176F2F74-A83B-4507-9DB8-72B420117343}" dt="2022-03-28T06:14:26.640" v="178" actId="1076"/>
          <ac:picMkLst>
            <pc:docMk/>
            <pc:sldMk cId="1892238843" sldId="1043"/>
            <ac:picMk id="16" creationId="{2551B728-CFD7-4625-81C6-141A081457E8}"/>
          </ac:picMkLst>
        </pc:picChg>
      </pc:sldChg>
      <pc:sldChg chg="modSp">
        <pc:chgData name="Ise  De Smet" userId="c11601c8-3d21-458e-b4d0-455bb6bed52d" providerId="ADAL" clId="{176F2F74-A83B-4507-9DB8-72B420117343}" dt="2022-03-15T11:31:09.400" v="38" actId="20577"/>
        <pc:sldMkLst>
          <pc:docMk/>
          <pc:sldMk cId="4066781838" sldId="1048"/>
        </pc:sldMkLst>
        <pc:spChg chg="mod">
          <ac:chgData name="Ise  De Smet" userId="c11601c8-3d21-458e-b4d0-455bb6bed52d" providerId="ADAL" clId="{176F2F74-A83B-4507-9DB8-72B420117343}" dt="2022-03-15T11:31:09.400" v="38" actId="20577"/>
          <ac:spMkLst>
            <pc:docMk/>
            <pc:sldMk cId="4066781838" sldId="1048"/>
            <ac:spMk id="3" creationId="{E4F7E08B-FDB9-4D3E-9888-9731D56F6CCE}"/>
          </ac:spMkLst>
        </pc:spChg>
      </pc:sldChg>
      <pc:sldChg chg="addSp delSp modSp mod modNotesTx">
        <pc:chgData name="Ise  De Smet" userId="c11601c8-3d21-458e-b4d0-455bb6bed52d" providerId="ADAL" clId="{176F2F74-A83B-4507-9DB8-72B420117343}" dt="2022-03-28T06:42:44.090" v="241" actId="113"/>
        <pc:sldMkLst>
          <pc:docMk/>
          <pc:sldMk cId="607129602" sldId="1050"/>
        </pc:sldMkLst>
        <pc:picChg chg="add mod modCrop">
          <ac:chgData name="Ise  De Smet" userId="c11601c8-3d21-458e-b4d0-455bb6bed52d" providerId="ADAL" clId="{176F2F74-A83B-4507-9DB8-72B420117343}" dt="2022-03-28T06:17:30.641" v="195" actId="1076"/>
          <ac:picMkLst>
            <pc:docMk/>
            <pc:sldMk cId="607129602" sldId="1050"/>
            <ac:picMk id="3" creationId="{322658DF-F8E0-4E58-8C85-AED5AB8C1C48}"/>
          </ac:picMkLst>
        </pc:picChg>
        <pc:picChg chg="del">
          <ac:chgData name="Ise  De Smet" userId="c11601c8-3d21-458e-b4d0-455bb6bed52d" providerId="ADAL" clId="{176F2F74-A83B-4507-9DB8-72B420117343}" dt="2022-03-28T06:16:05.351" v="179" actId="478"/>
          <ac:picMkLst>
            <pc:docMk/>
            <pc:sldMk cId="607129602" sldId="1050"/>
            <ac:picMk id="12" creationId="{33762B15-8743-402B-A028-597118480149}"/>
          </ac:picMkLst>
        </pc:picChg>
      </pc:sldChg>
      <pc:sldChg chg="modSp mod">
        <pc:chgData name="Ise  De Smet" userId="c11601c8-3d21-458e-b4d0-455bb6bed52d" providerId="ADAL" clId="{176F2F74-A83B-4507-9DB8-72B420117343}" dt="2022-03-25T11:29:47.811" v="39" actId="20577"/>
        <pc:sldMkLst>
          <pc:docMk/>
          <pc:sldMk cId="3884393423" sldId="1051"/>
        </pc:sldMkLst>
        <pc:spChg chg="mod">
          <ac:chgData name="Ise  De Smet" userId="c11601c8-3d21-458e-b4d0-455bb6bed52d" providerId="ADAL" clId="{176F2F74-A83B-4507-9DB8-72B420117343}" dt="2022-03-25T11:29:47.811" v="39" actId="20577"/>
          <ac:spMkLst>
            <pc:docMk/>
            <pc:sldMk cId="3884393423" sldId="1051"/>
            <ac:spMk id="6" creationId="{00000000-0000-0000-0000-000000000000}"/>
          </ac:spMkLst>
        </pc:spChg>
      </pc:sldChg>
    </pc:docChg>
  </pc:docChgLst>
  <pc:docChgLst>
    <pc:chgData name="Nathalie Maelfait" userId="S::nathalie.maelfait@vliruos.be::fbf1f2a8-0057-434d-9660-7df04ff3b3cb" providerId="AD" clId="Web-{BD16C23B-A80A-5A77-E073-D0346D32BEE6}"/>
    <pc:docChg chg="modSld">
      <pc:chgData name="Nathalie Maelfait" userId="S::nathalie.maelfait@vliruos.be::fbf1f2a8-0057-434d-9660-7df04ff3b3cb" providerId="AD" clId="Web-{BD16C23B-A80A-5A77-E073-D0346D32BEE6}" dt="2022-03-28T07:36:29.621" v="18" actId="20577"/>
      <pc:docMkLst>
        <pc:docMk/>
      </pc:docMkLst>
      <pc:sldChg chg="modSp">
        <pc:chgData name="Nathalie Maelfait" userId="S::nathalie.maelfait@vliruos.be::fbf1f2a8-0057-434d-9660-7df04ff3b3cb" providerId="AD" clId="Web-{BD16C23B-A80A-5A77-E073-D0346D32BEE6}" dt="2022-03-28T07:36:29.621" v="18" actId="20577"/>
        <pc:sldMkLst>
          <pc:docMk/>
          <pc:sldMk cId="2763726216" sldId="804"/>
        </pc:sldMkLst>
        <pc:spChg chg="mod">
          <ac:chgData name="Nathalie Maelfait" userId="S::nathalie.maelfait@vliruos.be::fbf1f2a8-0057-434d-9660-7df04ff3b3cb" providerId="AD" clId="Web-{BD16C23B-A80A-5A77-E073-D0346D32BEE6}" dt="2022-03-28T07:35:52.714" v="0" actId="20577"/>
          <ac:spMkLst>
            <pc:docMk/>
            <pc:sldMk cId="2763726216" sldId="804"/>
            <ac:spMk id="8" creationId="{28D6205C-2813-465B-A683-037166B2EDEB}"/>
          </ac:spMkLst>
        </pc:spChg>
        <pc:spChg chg="mod">
          <ac:chgData name="Nathalie Maelfait" userId="S::nathalie.maelfait@vliruos.be::fbf1f2a8-0057-434d-9660-7df04ff3b3cb" providerId="AD" clId="Web-{BD16C23B-A80A-5A77-E073-D0346D32BEE6}" dt="2022-03-28T07:36:29.621" v="18" actId="20577"/>
          <ac:spMkLst>
            <pc:docMk/>
            <pc:sldMk cId="2763726216" sldId="804"/>
            <ac:spMk id="27" creationId="{1F4A1190-5D26-4995-AA3F-C350608D0D4F}"/>
          </ac:spMkLst>
        </pc:spChg>
      </pc:sldChg>
    </pc:docChg>
  </pc:docChgLst>
  <pc:docChgLst>
    <pc:chgData name="Koen De Koster" userId="9e4dae16-e330-4bdb-b962-cd2142d3d181" providerId="ADAL" clId="{368A8BB8-3F22-488B-B259-0C8F18551973}"/>
    <pc:docChg chg="undo custSel addSld delSld modSld sldOrd">
      <pc:chgData name="Koen De Koster" userId="9e4dae16-e330-4bdb-b962-cd2142d3d181" providerId="ADAL" clId="{368A8BB8-3F22-488B-B259-0C8F18551973}" dt="2022-03-30T11:17:51.581" v="866" actId="20577"/>
      <pc:docMkLst>
        <pc:docMk/>
      </pc:docMkLst>
      <pc:sldChg chg="modNotesTx">
        <pc:chgData name="Koen De Koster" userId="9e4dae16-e330-4bdb-b962-cd2142d3d181" providerId="ADAL" clId="{368A8BB8-3F22-488B-B259-0C8F18551973}" dt="2022-03-30T11:07:24.025" v="862" actId="20577"/>
        <pc:sldMkLst>
          <pc:docMk/>
          <pc:sldMk cId="3816914802" sldId="822"/>
        </pc:sldMkLst>
      </pc:sldChg>
      <pc:sldChg chg="modSp mod">
        <pc:chgData name="Koen De Koster" userId="9e4dae16-e330-4bdb-b962-cd2142d3d181" providerId="ADAL" clId="{368A8BB8-3F22-488B-B259-0C8F18551973}" dt="2022-03-29T19:41:04.471" v="403" actId="1076"/>
        <pc:sldMkLst>
          <pc:docMk/>
          <pc:sldMk cId="2917332800" sldId="864"/>
        </pc:sldMkLst>
        <pc:picChg chg="mod">
          <ac:chgData name="Koen De Koster" userId="9e4dae16-e330-4bdb-b962-cd2142d3d181" providerId="ADAL" clId="{368A8BB8-3F22-488B-B259-0C8F18551973}" dt="2022-03-29T19:41:04.471" v="403" actId="1076"/>
          <ac:picMkLst>
            <pc:docMk/>
            <pc:sldMk cId="2917332800" sldId="864"/>
            <ac:picMk id="4" creationId="{FBD02785-B3A8-4490-B3ED-B67CB1F1E497}"/>
          </ac:picMkLst>
        </pc:picChg>
        <pc:picChg chg="mod">
          <ac:chgData name="Koen De Koster" userId="9e4dae16-e330-4bdb-b962-cd2142d3d181" providerId="ADAL" clId="{368A8BB8-3F22-488B-B259-0C8F18551973}" dt="2022-03-29T19:40:58.751" v="401" actId="1076"/>
          <ac:picMkLst>
            <pc:docMk/>
            <pc:sldMk cId="2917332800" sldId="864"/>
            <ac:picMk id="5" creationId="{073ACFC4-EA29-459E-8087-99AA886322C4}"/>
          </ac:picMkLst>
        </pc:picChg>
        <pc:picChg chg="mod">
          <ac:chgData name="Koen De Koster" userId="9e4dae16-e330-4bdb-b962-cd2142d3d181" providerId="ADAL" clId="{368A8BB8-3F22-488B-B259-0C8F18551973}" dt="2022-03-29T19:41:02.412" v="402" actId="1076"/>
          <ac:picMkLst>
            <pc:docMk/>
            <pc:sldMk cId="2917332800" sldId="864"/>
            <ac:picMk id="6" creationId="{D8E3005B-56F3-4542-85DC-60C61190A482}"/>
          </ac:picMkLst>
        </pc:picChg>
      </pc:sldChg>
      <pc:sldChg chg="del">
        <pc:chgData name="Koen De Koster" userId="9e4dae16-e330-4bdb-b962-cd2142d3d181" providerId="ADAL" clId="{368A8BB8-3F22-488B-B259-0C8F18551973}" dt="2022-03-29T08:19:24.947" v="4" actId="47"/>
        <pc:sldMkLst>
          <pc:docMk/>
          <pc:sldMk cId="4039262540" sldId="1035"/>
        </pc:sldMkLst>
      </pc:sldChg>
      <pc:sldChg chg="modSp mod ord modAnim modNotesTx">
        <pc:chgData name="Koen De Koster" userId="9e4dae16-e330-4bdb-b962-cd2142d3d181" providerId="ADAL" clId="{368A8BB8-3F22-488B-B259-0C8F18551973}" dt="2022-03-30T11:17:51.581" v="866" actId="20577"/>
        <pc:sldMkLst>
          <pc:docMk/>
          <pc:sldMk cId="4066781838" sldId="1048"/>
        </pc:sldMkLst>
        <pc:spChg chg="mod">
          <ac:chgData name="Koen De Koster" userId="9e4dae16-e330-4bdb-b962-cd2142d3d181" providerId="ADAL" clId="{368A8BB8-3F22-488B-B259-0C8F18551973}" dt="2022-03-30T11:17:51.581" v="866" actId="20577"/>
          <ac:spMkLst>
            <pc:docMk/>
            <pc:sldMk cId="4066781838" sldId="1048"/>
            <ac:spMk id="3" creationId="{E4F7E08B-FDB9-4D3E-9888-9731D56F6CCE}"/>
          </ac:spMkLst>
        </pc:spChg>
      </pc:sldChg>
      <pc:sldChg chg="addSp delSp modSp mod modShow modNotesTx">
        <pc:chgData name="Koen De Koster" userId="9e4dae16-e330-4bdb-b962-cd2142d3d181" providerId="ADAL" clId="{368A8BB8-3F22-488B-B259-0C8F18551973}" dt="2022-03-30T10:18:45.915" v="440" actId="729"/>
        <pc:sldMkLst>
          <pc:docMk/>
          <pc:sldMk cId="698230169" sldId="1066"/>
        </pc:sldMkLst>
        <pc:spChg chg="mod">
          <ac:chgData name="Koen De Koster" userId="9e4dae16-e330-4bdb-b962-cd2142d3d181" providerId="ADAL" clId="{368A8BB8-3F22-488B-B259-0C8F18551973}" dt="2022-03-29T08:24:37.029" v="124" actId="403"/>
          <ac:spMkLst>
            <pc:docMk/>
            <pc:sldMk cId="698230169" sldId="1066"/>
            <ac:spMk id="3" creationId="{98ADF001-7D22-4460-8C5A-BD0ACDCDBDB2}"/>
          </ac:spMkLst>
        </pc:spChg>
        <pc:spChg chg="add del">
          <ac:chgData name="Koen De Koster" userId="9e4dae16-e330-4bdb-b962-cd2142d3d181" providerId="ADAL" clId="{368A8BB8-3F22-488B-B259-0C8F18551973}" dt="2022-03-29T11:26:30.606" v="126" actId="22"/>
          <ac:spMkLst>
            <pc:docMk/>
            <pc:sldMk cId="698230169" sldId="1066"/>
            <ac:spMk id="6" creationId="{7B43BF3D-2CA9-472B-8E03-C1878752AEF4}"/>
          </ac:spMkLst>
        </pc:spChg>
      </pc:sldChg>
      <pc:sldChg chg="addSp modSp mod ord modNotesTx">
        <pc:chgData name="Koen De Koster" userId="9e4dae16-e330-4bdb-b962-cd2142d3d181" providerId="ADAL" clId="{368A8BB8-3F22-488B-B259-0C8F18551973}" dt="2022-03-30T11:05:37.087" v="848" actId="20577"/>
        <pc:sldMkLst>
          <pc:docMk/>
          <pc:sldMk cId="726563980" sldId="1067"/>
        </pc:sldMkLst>
        <pc:spChg chg="mod">
          <ac:chgData name="Koen De Koster" userId="9e4dae16-e330-4bdb-b962-cd2142d3d181" providerId="ADAL" clId="{368A8BB8-3F22-488B-B259-0C8F18551973}" dt="2022-03-30T10:47:35.892" v="609" actId="20577"/>
          <ac:spMkLst>
            <pc:docMk/>
            <pc:sldMk cId="726563980" sldId="1067"/>
            <ac:spMk id="3" creationId="{E4F7E08B-FDB9-4D3E-9888-9731D56F6CCE}"/>
          </ac:spMkLst>
        </pc:spChg>
        <pc:picChg chg="add mod">
          <ac:chgData name="Koen De Koster" userId="9e4dae16-e330-4bdb-b962-cd2142d3d181" providerId="ADAL" clId="{368A8BB8-3F22-488B-B259-0C8F18551973}" dt="2022-03-30T10:19:07.237" v="444" actId="1076"/>
          <ac:picMkLst>
            <pc:docMk/>
            <pc:sldMk cId="726563980" sldId="1067"/>
            <ac:picMk id="4" creationId="{1A81C403-D264-4567-AFCD-FED55537D0C3}"/>
          </ac:picMkLst>
        </pc:picChg>
      </pc:sldChg>
      <pc:sldChg chg="delSp modSp new del mod">
        <pc:chgData name="Koen De Koster" userId="9e4dae16-e330-4bdb-b962-cd2142d3d181" providerId="ADAL" clId="{368A8BB8-3F22-488B-B259-0C8F18551973}" dt="2022-03-29T11:38:28.088" v="395" actId="47"/>
        <pc:sldMkLst>
          <pc:docMk/>
          <pc:sldMk cId="2535056422" sldId="1071"/>
        </pc:sldMkLst>
        <pc:spChg chg="mod">
          <ac:chgData name="Koen De Koster" userId="9e4dae16-e330-4bdb-b962-cd2142d3d181" providerId="ADAL" clId="{368A8BB8-3F22-488B-B259-0C8F18551973}" dt="2022-03-29T11:26:39.033" v="139" actId="20577"/>
          <ac:spMkLst>
            <pc:docMk/>
            <pc:sldMk cId="2535056422" sldId="1071"/>
            <ac:spMk id="2" creationId="{317C0824-1EF6-4BAE-B2E9-00433CE96665}"/>
          </ac:spMkLst>
        </pc:spChg>
        <pc:spChg chg="mod">
          <ac:chgData name="Koen De Koster" userId="9e4dae16-e330-4bdb-b962-cd2142d3d181" providerId="ADAL" clId="{368A8BB8-3F22-488B-B259-0C8F18551973}" dt="2022-03-29T11:37:26.964" v="392" actId="20577"/>
          <ac:spMkLst>
            <pc:docMk/>
            <pc:sldMk cId="2535056422" sldId="1071"/>
            <ac:spMk id="3" creationId="{B458793B-62E4-4647-9913-5AEA5C233507}"/>
          </ac:spMkLst>
        </pc:spChg>
        <pc:spChg chg="del">
          <ac:chgData name="Koen De Koster" userId="9e4dae16-e330-4bdb-b962-cd2142d3d181" providerId="ADAL" clId="{368A8BB8-3F22-488B-B259-0C8F18551973}" dt="2022-03-29T11:26:43.321" v="140" actId="478"/>
          <ac:spMkLst>
            <pc:docMk/>
            <pc:sldMk cId="2535056422" sldId="1071"/>
            <ac:spMk id="4" creationId="{BD780E24-59D9-42DA-9B7E-388A280A71A4}"/>
          </ac:spMkLst>
        </pc:spChg>
      </pc:sldChg>
      <pc:sldChg chg="new del">
        <pc:chgData name="Koen De Koster" userId="9e4dae16-e330-4bdb-b962-cd2142d3d181" providerId="ADAL" clId="{368A8BB8-3F22-488B-B259-0C8F18551973}" dt="2022-03-30T10:21:45.478" v="510" actId="680"/>
        <pc:sldMkLst>
          <pc:docMk/>
          <pc:sldMk cId="2980434944" sldId="107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B0133-AC91-4A19-A238-B1BE2315CCC2}"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BE"/>
        </a:p>
      </dgm:t>
    </dgm:pt>
    <dgm:pt modelId="{9B361434-05E9-4059-9ABB-46825BEB704E}">
      <dgm:prSet phldrT="[Tekst]"/>
      <dgm:spPr/>
      <dgm:t>
        <a:bodyPr/>
        <a:lstStyle/>
        <a:p>
          <a:r>
            <a:rPr lang="nl-NL">
              <a:latin typeface="Arial" panose="020B0604020202020204" pitchFamily="34" charset="0"/>
              <a:cs typeface="Arial" panose="020B0604020202020204" pitchFamily="34" charset="0"/>
            </a:rPr>
            <a:t>1: Context analysis</a:t>
          </a:r>
          <a:endParaRPr lang="en-BE">
            <a:latin typeface="Arial" panose="020B0604020202020204" pitchFamily="34" charset="0"/>
            <a:cs typeface="Arial" panose="020B0604020202020204" pitchFamily="34" charset="0"/>
          </a:endParaRPr>
        </a:p>
      </dgm:t>
    </dgm:pt>
    <dgm:pt modelId="{922E10FF-A481-4200-A490-E6B78D1DEFC1}" type="parTrans" cxnId="{625DA150-9872-4B7E-8151-198E82474F39}">
      <dgm:prSet/>
      <dgm:spPr/>
      <dgm:t>
        <a:bodyPr/>
        <a:lstStyle/>
        <a:p>
          <a:endParaRPr lang="en-BE">
            <a:latin typeface="Arial" panose="020B0604020202020204" pitchFamily="34" charset="0"/>
            <a:cs typeface="Arial" panose="020B0604020202020204" pitchFamily="34" charset="0"/>
          </a:endParaRPr>
        </a:p>
      </dgm:t>
    </dgm:pt>
    <dgm:pt modelId="{3DEAB872-0572-4D40-92A8-9E97A2A4D5AB}" type="sibTrans" cxnId="{625DA150-9872-4B7E-8151-198E82474F39}">
      <dgm:prSet/>
      <dgm:spPr/>
      <dgm:t>
        <a:bodyPr/>
        <a:lstStyle/>
        <a:p>
          <a:endParaRPr lang="en-BE">
            <a:latin typeface="Arial" panose="020B0604020202020204" pitchFamily="34" charset="0"/>
            <a:cs typeface="Arial" panose="020B0604020202020204" pitchFamily="34" charset="0"/>
          </a:endParaRPr>
        </a:p>
      </dgm:t>
    </dgm:pt>
    <dgm:pt modelId="{5A4CED8D-D6CB-4519-B8EB-9D9ED8E6F8FB}">
      <dgm:prSet phldrT="[Tekst]"/>
      <dgm:spPr/>
      <dgm:t>
        <a:bodyPr/>
        <a:lstStyle/>
        <a:p>
          <a:r>
            <a:rPr lang="nl-NL">
              <a:latin typeface="Arial" panose="020B0604020202020204" pitchFamily="34" charset="0"/>
              <a:cs typeface="Arial" panose="020B0604020202020204" pitchFamily="34" charset="0"/>
            </a:rPr>
            <a:t>2: ToC and strategy</a:t>
          </a:r>
          <a:endParaRPr lang="en-BE">
            <a:latin typeface="Arial" panose="020B0604020202020204" pitchFamily="34" charset="0"/>
            <a:cs typeface="Arial" panose="020B0604020202020204" pitchFamily="34" charset="0"/>
          </a:endParaRPr>
        </a:p>
      </dgm:t>
    </dgm:pt>
    <dgm:pt modelId="{C4C68126-585D-46AE-832B-3CB5A2815FD9}" type="parTrans" cxnId="{6848AF16-BFFB-4430-8406-B55AA842DCC8}">
      <dgm:prSet/>
      <dgm:spPr/>
      <dgm:t>
        <a:bodyPr/>
        <a:lstStyle/>
        <a:p>
          <a:endParaRPr lang="en-BE">
            <a:latin typeface="Arial" panose="020B0604020202020204" pitchFamily="34" charset="0"/>
            <a:cs typeface="Arial" panose="020B0604020202020204" pitchFamily="34" charset="0"/>
          </a:endParaRPr>
        </a:p>
      </dgm:t>
    </dgm:pt>
    <dgm:pt modelId="{6077B9A8-4FE1-44E7-A885-6B39BD839095}" type="sibTrans" cxnId="{6848AF16-BFFB-4430-8406-B55AA842DCC8}">
      <dgm:prSet/>
      <dgm:spPr/>
      <dgm:t>
        <a:bodyPr/>
        <a:lstStyle/>
        <a:p>
          <a:endParaRPr lang="en-BE">
            <a:latin typeface="Arial" panose="020B0604020202020204" pitchFamily="34" charset="0"/>
            <a:cs typeface="Arial" panose="020B0604020202020204" pitchFamily="34" charset="0"/>
          </a:endParaRPr>
        </a:p>
      </dgm:t>
    </dgm:pt>
    <dgm:pt modelId="{3038DCA9-3DE6-4B1C-9A16-DFF3D903C7F9}">
      <dgm:prSet phldrT="[Tekst]"/>
      <dgm:spPr/>
      <dgm:t>
        <a:bodyPr/>
        <a:lstStyle/>
        <a:p>
          <a:r>
            <a:rPr lang="nl-NL">
              <a:latin typeface="Arial" panose="020B0604020202020204" pitchFamily="34" charset="0"/>
              <a:cs typeface="Arial" panose="020B0604020202020204" pitchFamily="34" charset="0"/>
            </a:rPr>
            <a:t>3: Organisation</a:t>
          </a:r>
          <a:endParaRPr lang="en-BE">
            <a:latin typeface="Arial" panose="020B0604020202020204" pitchFamily="34" charset="0"/>
            <a:cs typeface="Arial" panose="020B0604020202020204" pitchFamily="34" charset="0"/>
          </a:endParaRPr>
        </a:p>
      </dgm:t>
    </dgm:pt>
    <dgm:pt modelId="{C729A9A1-1ED5-418D-B940-F4EFA3A83837}" type="parTrans" cxnId="{30019ACC-3F5C-46EB-8E3F-9473C551E7D2}">
      <dgm:prSet/>
      <dgm:spPr/>
      <dgm:t>
        <a:bodyPr/>
        <a:lstStyle/>
        <a:p>
          <a:endParaRPr lang="en-BE">
            <a:latin typeface="Arial" panose="020B0604020202020204" pitchFamily="34" charset="0"/>
            <a:cs typeface="Arial" panose="020B0604020202020204" pitchFamily="34" charset="0"/>
          </a:endParaRPr>
        </a:p>
      </dgm:t>
    </dgm:pt>
    <dgm:pt modelId="{E2106892-B6A0-4B99-A7E0-8CE961F5C7A1}" type="sibTrans" cxnId="{30019ACC-3F5C-46EB-8E3F-9473C551E7D2}">
      <dgm:prSet/>
      <dgm:spPr/>
      <dgm:t>
        <a:bodyPr/>
        <a:lstStyle/>
        <a:p>
          <a:endParaRPr lang="en-BE">
            <a:latin typeface="Arial" panose="020B0604020202020204" pitchFamily="34" charset="0"/>
            <a:cs typeface="Arial" panose="020B0604020202020204" pitchFamily="34" charset="0"/>
          </a:endParaRPr>
        </a:p>
      </dgm:t>
    </dgm:pt>
    <dgm:pt modelId="{F42ABDD7-7E52-46DD-BCC6-490C72AE9952}">
      <dgm:prSet phldrT="[Tekst]"/>
      <dgm:spPr/>
      <dgm:t>
        <a:bodyPr/>
        <a:lstStyle/>
        <a:p>
          <a:r>
            <a:rPr lang="nl-NL">
              <a:latin typeface="Arial" panose="020B0604020202020204" pitchFamily="34" charset="0"/>
              <a:cs typeface="Arial" panose="020B0604020202020204" pitchFamily="34" charset="0"/>
            </a:rPr>
            <a:t>4: </a:t>
          </a:r>
          <a:r>
            <a:rPr lang="en-US">
              <a:latin typeface="Arial" panose="020B0604020202020204" pitchFamily="34" charset="0"/>
              <a:cs typeface="Arial" panose="020B0604020202020204" pitchFamily="34" charset="0"/>
            </a:rPr>
            <a:t>Stakeholders and coherence</a:t>
          </a:r>
          <a:endParaRPr lang="nl-BE">
            <a:latin typeface="Arial" panose="020B0604020202020204" pitchFamily="34" charset="0"/>
            <a:cs typeface="Arial" panose="020B0604020202020204" pitchFamily="34" charset="0"/>
          </a:endParaRPr>
        </a:p>
      </dgm:t>
    </dgm:pt>
    <dgm:pt modelId="{80109A32-B264-4371-A332-749EF3FE3C9F}" type="parTrans" cxnId="{A7505CC1-9946-49F4-94CE-17105CDB0DC3}">
      <dgm:prSet/>
      <dgm:spPr/>
      <dgm:t>
        <a:bodyPr/>
        <a:lstStyle/>
        <a:p>
          <a:endParaRPr lang="en-BE">
            <a:latin typeface="Arial" panose="020B0604020202020204" pitchFamily="34" charset="0"/>
            <a:cs typeface="Arial" panose="020B0604020202020204" pitchFamily="34" charset="0"/>
          </a:endParaRPr>
        </a:p>
      </dgm:t>
    </dgm:pt>
    <dgm:pt modelId="{F494720F-A143-448E-BDE0-983466BCE174}" type="sibTrans" cxnId="{A7505CC1-9946-49F4-94CE-17105CDB0DC3}">
      <dgm:prSet/>
      <dgm:spPr/>
      <dgm:t>
        <a:bodyPr/>
        <a:lstStyle/>
        <a:p>
          <a:endParaRPr lang="en-BE">
            <a:latin typeface="Arial" panose="020B0604020202020204" pitchFamily="34" charset="0"/>
            <a:cs typeface="Arial" panose="020B0604020202020204" pitchFamily="34" charset="0"/>
          </a:endParaRPr>
        </a:p>
      </dgm:t>
    </dgm:pt>
    <dgm:pt modelId="{61D110FB-2459-46A2-9B49-D8FB55CD906C}">
      <dgm:prSet phldrT="[Tekst]"/>
      <dgm:spPr/>
      <dgm:t>
        <a:bodyPr/>
        <a:lstStyle/>
        <a:p>
          <a:r>
            <a:rPr lang="nl-NL">
              <a:latin typeface="Arial" panose="020B0604020202020204" pitchFamily="34" charset="0"/>
              <a:cs typeface="Arial" panose="020B0604020202020204" pitchFamily="34" charset="0"/>
            </a:rPr>
            <a:t>5: Planning &amp; budgeting</a:t>
          </a:r>
          <a:endParaRPr lang="en-BE">
            <a:latin typeface="Arial" panose="020B0604020202020204" pitchFamily="34" charset="0"/>
            <a:cs typeface="Arial" panose="020B0604020202020204" pitchFamily="34" charset="0"/>
          </a:endParaRPr>
        </a:p>
      </dgm:t>
    </dgm:pt>
    <dgm:pt modelId="{C001F62A-BBC5-4BD7-BF0F-ABB6865278A6}" type="parTrans" cxnId="{8C64239B-84E1-41E1-BB1C-B6E1978F22C7}">
      <dgm:prSet/>
      <dgm:spPr/>
      <dgm:t>
        <a:bodyPr/>
        <a:lstStyle/>
        <a:p>
          <a:endParaRPr lang="en-BE">
            <a:latin typeface="Arial" panose="020B0604020202020204" pitchFamily="34" charset="0"/>
            <a:cs typeface="Arial" panose="020B0604020202020204" pitchFamily="34" charset="0"/>
          </a:endParaRPr>
        </a:p>
      </dgm:t>
    </dgm:pt>
    <dgm:pt modelId="{CD1BF45C-95EF-4ACF-9C1A-CEB16901C274}" type="sibTrans" cxnId="{8C64239B-84E1-41E1-BB1C-B6E1978F22C7}">
      <dgm:prSet/>
      <dgm:spPr/>
      <dgm:t>
        <a:bodyPr/>
        <a:lstStyle/>
        <a:p>
          <a:endParaRPr lang="en-BE">
            <a:latin typeface="Arial" panose="020B0604020202020204" pitchFamily="34" charset="0"/>
            <a:cs typeface="Arial" panose="020B0604020202020204" pitchFamily="34" charset="0"/>
          </a:endParaRPr>
        </a:p>
      </dgm:t>
    </dgm:pt>
    <dgm:pt modelId="{CA9400D5-0A73-4F6D-AA33-A40CB9D355C9}">
      <dgm:prSet phldrT="[Tekst]"/>
      <dgm:spPr/>
      <dgm:t>
        <a:bodyPr/>
        <a:lstStyle/>
        <a:p>
          <a:r>
            <a:rPr lang="nl-NL">
              <a:latin typeface="Arial" panose="020B0604020202020204" pitchFamily="34" charset="0"/>
              <a:cs typeface="Arial" panose="020B0604020202020204" pitchFamily="34" charset="0"/>
            </a:rPr>
            <a:t>(6: Risk management)</a:t>
          </a:r>
          <a:endParaRPr lang="en-BE">
            <a:latin typeface="Arial" panose="020B0604020202020204" pitchFamily="34" charset="0"/>
            <a:cs typeface="Arial" panose="020B0604020202020204" pitchFamily="34" charset="0"/>
          </a:endParaRPr>
        </a:p>
      </dgm:t>
    </dgm:pt>
    <dgm:pt modelId="{8B8DBC3D-A7B6-4BFA-8AF8-DC2E471B6D96}" type="parTrans" cxnId="{CF50A078-F18D-4F32-9B6F-5D99DB5CF7FC}">
      <dgm:prSet/>
      <dgm:spPr/>
      <dgm:t>
        <a:bodyPr/>
        <a:lstStyle/>
        <a:p>
          <a:endParaRPr lang="en-BE">
            <a:latin typeface="Arial" panose="020B0604020202020204" pitchFamily="34" charset="0"/>
            <a:cs typeface="Arial" panose="020B0604020202020204" pitchFamily="34" charset="0"/>
          </a:endParaRPr>
        </a:p>
      </dgm:t>
    </dgm:pt>
    <dgm:pt modelId="{67108C2F-630B-49B7-ACA2-8F43CA4949FC}" type="sibTrans" cxnId="{CF50A078-F18D-4F32-9B6F-5D99DB5CF7FC}">
      <dgm:prSet/>
      <dgm:spPr/>
      <dgm:t>
        <a:bodyPr/>
        <a:lstStyle/>
        <a:p>
          <a:endParaRPr lang="en-BE">
            <a:latin typeface="Arial" panose="020B0604020202020204" pitchFamily="34" charset="0"/>
            <a:cs typeface="Arial" panose="020B0604020202020204" pitchFamily="34" charset="0"/>
          </a:endParaRPr>
        </a:p>
      </dgm:t>
    </dgm:pt>
    <dgm:pt modelId="{D3A2C89E-FBF7-4DE5-966B-41B7E754BB9B}">
      <dgm:prSet phldrT="[Tekst]"/>
      <dgm:spPr/>
      <dgm:t>
        <a:bodyPr/>
        <a:lstStyle/>
        <a:p>
          <a:r>
            <a:rPr lang="nl-NL">
              <a:latin typeface="Arial" panose="020B0604020202020204" pitchFamily="34" charset="0"/>
              <a:cs typeface="Arial" panose="020B0604020202020204" pitchFamily="34" charset="0"/>
            </a:rPr>
            <a:t>7: Monitoring &amp; </a:t>
          </a:r>
          <a:r>
            <a:rPr lang="nl-NL" err="1">
              <a:latin typeface="Arial" panose="020B0604020202020204" pitchFamily="34" charset="0"/>
              <a:cs typeface="Arial" panose="020B0604020202020204" pitchFamily="34" charset="0"/>
            </a:rPr>
            <a:t>reporting</a:t>
          </a:r>
          <a:endParaRPr lang="en-BE">
            <a:latin typeface="Arial" panose="020B0604020202020204" pitchFamily="34" charset="0"/>
            <a:cs typeface="Arial" panose="020B0604020202020204" pitchFamily="34" charset="0"/>
          </a:endParaRPr>
        </a:p>
      </dgm:t>
    </dgm:pt>
    <dgm:pt modelId="{8B9655DF-BE61-4F15-9BE8-817BE9879DA8}" type="parTrans" cxnId="{268F2B48-2CBB-48C2-A6C4-AB0520E5FBFD}">
      <dgm:prSet/>
      <dgm:spPr/>
      <dgm:t>
        <a:bodyPr/>
        <a:lstStyle/>
        <a:p>
          <a:endParaRPr lang="en-BE">
            <a:latin typeface="Arial" panose="020B0604020202020204" pitchFamily="34" charset="0"/>
            <a:cs typeface="Arial" panose="020B0604020202020204" pitchFamily="34" charset="0"/>
          </a:endParaRPr>
        </a:p>
      </dgm:t>
    </dgm:pt>
    <dgm:pt modelId="{9A1C0BB2-F806-44DE-A99D-37327173BFC8}" type="sibTrans" cxnId="{268F2B48-2CBB-48C2-A6C4-AB0520E5FBFD}">
      <dgm:prSet/>
      <dgm:spPr/>
      <dgm:t>
        <a:bodyPr/>
        <a:lstStyle/>
        <a:p>
          <a:endParaRPr lang="en-BE">
            <a:latin typeface="Arial" panose="020B0604020202020204" pitchFamily="34" charset="0"/>
            <a:cs typeface="Arial" panose="020B0604020202020204" pitchFamily="34" charset="0"/>
          </a:endParaRPr>
        </a:p>
      </dgm:t>
    </dgm:pt>
    <dgm:pt modelId="{5B5E9FC7-9BCF-4925-92BB-33155E448F67}">
      <dgm:prSet phldrT="[Tekst]"/>
      <dgm:spPr/>
      <dgm:t>
        <a:bodyPr/>
        <a:lstStyle/>
        <a:p>
          <a:r>
            <a:rPr lang="nl-NL">
              <a:latin typeface="Arial" panose="020B0604020202020204" pitchFamily="34" charset="0"/>
              <a:cs typeface="Arial" panose="020B0604020202020204" pitchFamily="34" charset="0"/>
            </a:rPr>
            <a:t>8: Learning and steering</a:t>
          </a:r>
          <a:endParaRPr lang="en-BE">
            <a:latin typeface="Arial" panose="020B0604020202020204" pitchFamily="34" charset="0"/>
            <a:cs typeface="Arial" panose="020B0604020202020204" pitchFamily="34" charset="0"/>
          </a:endParaRPr>
        </a:p>
      </dgm:t>
    </dgm:pt>
    <dgm:pt modelId="{DD08F2F8-E3B0-478B-BCF9-AD56DF436D66}" type="parTrans" cxnId="{AD1DC79D-C12D-42DD-8D0A-F364704681C3}">
      <dgm:prSet/>
      <dgm:spPr/>
      <dgm:t>
        <a:bodyPr/>
        <a:lstStyle/>
        <a:p>
          <a:endParaRPr lang="en-BE">
            <a:latin typeface="Arial" panose="020B0604020202020204" pitchFamily="34" charset="0"/>
            <a:cs typeface="Arial" panose="020B0604020202020204" pitchFamily="34" charset="0"/>
          </a:endParaRPr>
        </a:p>
      </dgm:t>
    </dgm:pt>
    <dgm:pt modelId="{45791BC5-CA9F-46A4-93E0-42A1E3125720}" type="sibTrans" cxnId="{AD1DC79D-C12D-42DD-8D0A-F364704681C3}">
      <dgm:prSet/>
      <dgm:spPr/>
      <dgm:t>
        <a:bodyPr/>
        <a:lstStyle/>
        <a:p>
          <a:endParaRPr lang="en-BE">
            <a:latin typeface="Arial" panose="020B0604020202020204" pitchFamily="34" charset="0"/>
            <a:cs typeface="Arial" panose="020B0604020202020204" pitchFamily="34" charset="0"/>
          </a:endParaRPr>
        </a:p>
      </dgm:t>
    </dgm:pt>
    <dgm:pt modelId="{646695D1-8BF7-4CBE-8625-121E58DFF039}" type="pres">
      <dgm:prSet presAssocID="{07FB0133-AC91-4A19-A238-B1BE2315CCC2}" presName="linearFlow" presStyleCnt="0">
        <dgm:presLayoutVars>
          <dgm:dir/>
          <dgm:resizeHandles val="exact"/>
        </dgm:presLayoutVars>
      </dgm:prSet>
      <dgm:spPr/>
    </dgm:pt>
    <dgm:pt modelId="{74372A65-A77A-4457-B234-6D91FA2005E0}" type="pres">
      <dgm:prSet presAssocID="{9B361434-05E9-4059-9ABB-46825BEB704E}" presName="composite" presStyleCnt="0"/>
      <dgm:spPr/>
    </dgm:pt>
    <dgm:pt modelId="{129739D4-280E-4518-ACE7-214BB48A250D}" type="pres">
      <dgm:prSet presAssocID="{9B361434-05E9-4059-9ABB-46825BEB704E}" presName="imgShp" presStyleLbl="fgImgPlace1" presStyleIdx="0" presStyleCnt="8" custLinFactNeighborX="-58101" custLinFactNeighborY="-64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Jsberg met effen opvulling"/>
        </a:ext>
      </dgm:extLst>
    </dgm:pt>
    <dgm:pt modelId="{77EAA2BD-46C6-48E8-A619-7054BD87F3EE}" type="pres">
      <dgm:prSet presAssocID="{9B361434-05E9-4059-9ABB-46825BEB704E}" presName="txShp" presStyleLbl="node1" presStyleIdx="0" presStyleCnt="8">
        <dgm:presLayoutVars>
          <dgm:bulletEnabled val="1"/>
        </dgm:presLayoutVars>
      </dgm:prSet>
      <dgm:spPr/>
    </dgm:pt>
    <dgm:pt modelId="{25207383-E2DD-49CD-B408-F65B19194BF0}" type="pres">
      <dgm:prSet presAssocID="{3DEAB872-0572-4D40-92A8-9E97A2A4D5AB}" presName="spacing" presStyleCnt="0"/>
      <dgm:spPr/>
    </dgm:pt>
    <dgm:pt modelId="{BFDBA2E6-1D51-4FB7-A332-186CA58A99A9}" type="pres">
      <dgm:prSet presAssocID="{5A4CED8D-D6CB-4519-B8EB-9D9ED8E6F8FB}" presName="composite" presStyleCnt="0"/>
      <dgm:spPr/>
    </dgm:pt>
    <dgm:pt modelId="{E05F2A53-21D5-42C7-A324-14C02853D515}" type="pres">
      <dgm:prSet presAssocID="{5A4CED8D-D6CB-4519-B8EB-9D9ED8E6F8FB}" presName="imgShp" presStyleLbl="fgImgPlace1" presStyleIdx="1" presStyleCnt="8" custLinFactNeighborX="-58101" custLinFactNeighborY="-64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peltactiekboekje met effen opvulling"/>
        </a:ext>
      </dgm:extLst>
    </dgm:pt>
    <dgm:pt modelId="{F0069A08-84FC-41EF-9361-B6D62B8B2324}" type="pres">
      <dgm:prSet presAssocID="{5A4CED8D-D6CB-4519-B8EB-9D9ED8E6F8FB}" presName="txShp" presStyleLbl="node1" presStyleIdx="1" presStyleCnt="8">
        <dgm:presLayoutVars>
          <dgm:bulletEnabled val="1"/>
        </dgm:presLayoutVars>
      </dgm:prSet>
      <dgm:spPr/>
    </dgm:pt>
    <dgm:pt modelId="{F585FFE0-31C2-479F-92B7-58AD4338BC33}" type="pres">
      <dgm:prSet presAssocID="{6077B9A8-4FE1-44E7-A885-6B39BD839095}" presName="spacing" presStyleCnt="0"/>
      <dgm:spPr/>
    </dgm:pt>
    <dgm:pt modelId="{B7ACCD48-34B0-4D10-871A-DD7B398D276F}" type="pres">
      <dgm:prSet presAssocID="{3038DCA9-3DE6-4B1C-9A16-DFF3D903C7F9}" presName="composite" presStyleCnt="0"/>
      <dgm:spPr/>
    </dgm:pt>
    <dgm:pt modelId="{8DF921A7-1BD4-481E-A329-77194A6CDC04}" type="pres">
      <dgm:prSet presAssocID="{3038DCA9-3DE6-4B1C-9A16-DFF3D903C7F9}" presName="imgShp" presStyleLbl="fgImgPlace1" presStyleIdx="2" presStyleCnt="8" custLinFactNeighborX="-58101" custLinFactNeighborY="-64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nagement met effen opvulling"/>
        </a:ext>
      </dgm:extLst>
    </dgm:pt>
    <dgm:pt modelId="{5A9D06F5-3D75-40EB-9539-E3696A94D6A2}" type="pres">
      <dgm:prSet presAssocID="{3038DCA9-3DE6-4B1C-9A16-DFF3D903C7F9}" presName="txShp" presStyleLbl="node1" presStyleIdx="2" presStyleCnt="8">
        <dgm:presLayoutVars>
          <dgm:bulletEnabled val="1"/>
        </dgm:presLayoutVars>
      </dgm:prSet>
      <dgm:spPr/>
    </dgm:pt>
    <dgm:pt modelId="{8BE891B4-9DC3-48B0-931E-09A5FE04FBCD}" type="pres">
      <dgm:prSet presAssocID="{E2106892-B6A0-4B99-A7E0-8CE961F5C7A1}" presName="spacing" presStyleCnt="0"/>
      <dgm:spPr/>
    </dgm:pt>
    <dgm:pt modelId="{47B68627-6C8E-48C9-BC16-F8056AD62500}" type="pres">
      <dgm:prSet presAssocID="{F42ABDD7-7E52-46DD-BCC6-490C72AE9952}" presName="composite" presStyleCnt="0"/>
      <dgm:spPr/>
    </dgm:pt>
    <dgm:pt modelId="{95EC0E74-0CD4-4653-8A13-0E885812E688}" type="pres">
      <dgm:prSet presAssocID="{F42ABDD7-7E52-46DD-BCC6-490C72AE9952}" presName="imgShp" presStyleLbl="fgImgPlace1" presStyleIdx="3" presStyleCnt="8" custLinFactNeighborX="-58101" custLinFactNeighborY="-64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roost met effen opvulling"/>
        </a:ext>
      </dgm:extLst>
    </dgm:pt>
    <dgm:pt modelId="{F839FF0A-5B7E-467E-8EEE-2A308C307945}" type="pres">
      <dgm:prSet presAssocID="{F42ABDD7-7E52-46DD-BCC6-490C72AE9952}" presName="txShp" presStyleLbl="node1" presStyleIdx="3" presStyleCnt="8">
        <dgm:presLayoutVars>
          <dgm:bulletEnabled val="1"/>
        </dgm:presLayoutVars>
      </dgm:prSet>
      <dgm:spPr/>
    </dgm:pt>
    <dgm:pt modelId="{46A060BD-2798-4FD1-8D75-58B4860BEA80}" type="pres">
      <dgm:prSet presAssocID="{F494720F-A143-448E-BDE0-983466BCE174}" presName="spacing" presStyleCnt="0"/>
      <dgm:spPr/>
    </dgm:pt>
    <dgm:pt modelId="{B0F8DF8F-8E05-40CE-A492-05B16D036790}" type="pres">
      <dgm:prSet presAssocID="{61D110FB-2459-46A2-9B49-D8FB55CD906C}" presName="composite" presStyleCnt="0"/>
      <dgm:spPr/>
    </dgm:pt>
    <dgm:pt modelId="{E6906C27-A2D0-46FC-BDE9-92A0EEDF2F97}" type="pres">
      <dgm:prSet presAssocID="{61D110FB-2459-46A2-9B49-D8FB55CD906C}" presName="imgShp" presStyleLbl="fgImgPlace1" presStyleIdx="4" presStyleCnt="8" custLinFactNeighborX="-58101" custLinFactNeighborY="-64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unten silhouet"/>
        </a:ext>
      </dgm:extLst>
    </dgm:pt>
    <dgm:pt modelId="{7DF39BDD-8B0D-4573-AD81-BFFC6C9F0262}" type="pres">
      <dgm:prSet presAssocID="{61D110FB-2459-46A2-9B49-D8FB55CD906C}" presName="txShp" presStyleLbl="node1" presStyleIdx="4" presStyleCnt="8">
        <dgm:presLayoutVars>
          <dgm:bulletEnabled val="1"/>
        </dgm:presLayoutVars>
      </dgm:prSet>
      <dgm:spPr/>
    </dgm:pt>
    <dgm:pt modelId="{9EB0FDF7-274E-4B30-A9EE-EE45CBECD548}" type="pres">
      <dgm:prSet presAssocID="{CD1BF45C-95EF-4ACF-9C1A-CEB16901C274}" presName="spacing" presStyleCnt="0"/>
      <dgm:spPr/>
    </dgm:pt>
    <dgm:pt modelId="{42439E1C-361F-4E83-9E8D-F613E2639CCB}" type="pres">
      <dgm:prSet presAssocID="{CA9400D5-0A73-4F6D-AA33-A40CB9D355C9}" presName="composite" presStyleCnt="0"/>
      <dgm:spPr/>
    </dgm:pt>
    <dgm:pt modelId="{2D94E0A9-5A2D-4A00-A12D-BFA0A656E947}" type="pres">
      <dgm:prSet presAssocID="{CA9400D5-0A73-4F6D-AA33-A40CB9D355C9}" presName="imgShp" presStyleLbl="fgImgPlace1" presStyleIdx="5" presStyleCnt="8" custLinFactNeighborX="-58101" custLinFactNeighborY="-64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adioactief met effen opvulling"/>
        </a:ext>
      </dgm:extLst>
    </dgm:pt>
    <dgm:pt modelId="{D1176638-4BB9-49F0-88BE-B65FEE84984E}" type="pres">
      <dgm:prSet presAssocID="{CA9400D5-0A73-4F6D-AA33-A40CB9D355C9}" presName="txShp" presStyleLbl="node1" presStyleIdx="5" presStyleCnt="8">
        <dgm:presLayoutVars>
          <dgm:bulletEnabled val="1"/>
        </dgm:presLayoutVars>
      </dgm:prSet>
      <dgm:spPr/>
    </dgm:pt>
    <dgm:pt modelId="{6EB335D0-A9D9-47F7-A40E-E80A199B188B}" type="pres">
      <dgm:prSet presAssocID="{67108C2F-630B-49B7-ACA2-8F43CA4949FC}" presName="spacing" presStyleCnt="0"/>
      <dgm:spPr/>
    </dgm:pt>
    <dgm:pt modelId="{0BCD9E9E-DC43-4FB2-895F-7FF68236478D}" type="pres">
      <dgm:prSet presAssocID="{D3A2C89E-FBF7-4DE5-966B-41B7E754BB9B}" presName="composite" presStyleCnt="0"/>
      <dgm:spPr/>
    </dgm:pt>
    <dgm:pt modelId="{2C805B21-FAE6-46D5-9574-FC9EE73EF15D}" type="pres">
      <dgm:prSet presAssocID="{D3A2C89E-FBF7-4DE5-966B-41B7E754BB9B}" presName="imgShp" presStyleLbl="fgImgPlace1" presStyleIdx="6" presStyleCnt="8" custLinFactNeighborX="-58101" custLinFactNeighborY="-645"/>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Klembord met kruizen en vinkjes silhouet"/>
        </a:ext>
      </dgm:extLst>
    </dgm:pt>
    <dgm:pt modelId="{A0914510-C5BC-4F89-8FA3-ADD5C6CCAA81}" type="pres">
      <dgm:prSet presAssocID="{D3A2C89E-FBF7-4DE5-966B-41B7E754BB9B}" presName="txShp" presStyleLbl="node1" presStyleIdx="6" presStyleCnt="8">
        <dgm:presLayoutVars>
          <dgm:bulletEnabled val="1"/>
        </dgm:presLayoutVars>
      </dgm:prSet>
      <dgm:spPr/>
    </dgm:pt>
    <dgm:pt modelId="{DDF54BDA-32F1-4FA4-B943-71236869D8BB}" type="pres">
      <dgm:prSet presAssocID="{9A1C0BB2-F806-44DE-A99D-37327173BFC8}" presName="spacing" presStyleCnt="0"/>
      <dgm:spPr/>
    </dgm:pt>
    <dgm:pt modelId="{25D719E9-DF36-4F06-82F7-43C513D6C89C}" type="pres">
      <dgm:prSet presAssocID="{5B5E9FC7-9BCF-4925-92BB-33155E448F67}" presName="composite" presStyleCnt="0"/>
      <dgm:spPr/>
    </dgm:pt>
    <dgm:pt modelId="{87994B71-2F05-474F-8211-ACEBBC0C507F}" type="pres">
      <dgm:prSet presAssocID="{5B5E9FC7-9BCF-4925-92BB-33155E448F67}" presName="imgShp" presStyleLbl="fgImgPlace1" presStyleIdx="7" presStyleCnt="8" custLinFactNeighborX="-58101" custLinFactNeighborY="-645"/>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Kompas met effen opvulling"/>
        </a:ext>
      </dgm:extLst>
    </dgm:pt>
    <dgm:pt modelId="{03063769-859A-4C49-9391-6DC105F25702}" type="pres">
      <dgm:prSet presAssocID="{5B5E9FC7-9BCF-4925-92BB-33155E448F67}" presName="txShp" presStyleLbl="node1" presStyleIdx="7" presStyleCnt="8">
        <dgm:presLayoutVars>
          <dgm:bulletEnabled val="1"/>
        </dgm:presLayoutVars>
      </dgm:prSet>
      <dgm:spPr/>
    </dgm:pt>
  </dgm:ptLst>
  <dgm:cxnLst>
    <dgm:cxn modelId="{6848AF16-BFFB-4430-8406-B55AA842DCC8}" srcId="{07FB0133-AC91-4A19-A238-B1BE2315CCC2}" destId="{5A4CED8D-D6CB-4519-B8EB-9D9ED8E6F8FB}" srcOrd="1" destOrd="0" parTransId="{C4C68126-585D-46AE-832B-3CB5A2815FD9}" sibTransId="{6077B9A8-4FE1-44E7-A885-6B39BD839095}"/>
    <dgm:cxn modelId="{A5ED7839-206F-49CD-91C7-59541476F2B6}" type="presOf" srcId="{5B5E9FC7-9BCF-4925-92BB-33155E448F67}" destId="{03063769-859A-4C49-9391-6DC105F25702}" srcOrd="0" destOrd="0" presId="urn:microsoft.com/office/officeart/2005/8/layout/vList3"/>
    <dgm:cxn modelId="{0F28DD3A-A831-475B-B880-72B6773DF3F7}" type="presOf" srcId="{CA9400D5-0A73-4F6D-AA33-A40CB9D355C9}" destId="{D1176638-4BB9-49F0-88BE-B65FEE84984E}" srcOrd="0" destOrd="0" presId="urn:microsoft.com/office/officeart/2005/8/layout/vList3"/>
    <dgm:cxn modelId="{268F2B48-2CBB-48C2-A6C4-AB0520E5FBFD}" srcId="{07FB0133-AC91-4A19-A238-B1BE2315CCC2}" destId="{D3A2C89E-FBF7-4DE5-966B-41B7E754BB9B}" srcOrd="6" destOrd="0" parTransId="{8B9655DF-BE61-4F15-9BE8-817BE9879DA8}" sibTransId="{9A1C0BB2-F806-44DE-A99D-37327173BFC8}"/>
    <dgm:cxn modelId="{625DA150-9872-4B7E-8151-198E82474F39}" srcId="{07FB0133-AC91-4A19-A238-B1BE2315CCC2}" destId="{9B361434-05E9-4059-9ABB-46825BEB704E}" srcOrd="0" destOrd="0" parTransId="{922E10FF-A481-4200-A490-E6B78D1DEFC1}" sibTransId="{3DEAB872-0572-4D40-92A8-9E97A2A4D5AB}"/>
    <dgm:cxn modelId="{CF50A078-F18D-4F32-9B6F-5D99DB5CF7FC}" srcId="{07FB0133-AC91-4A19-A238-B1BE2315CCC2}" destId="{CA9400D5-0A73-4F6D-AA33-A40CB9D355C9}" srcOrd="5" destOrd="0" parTransId="{8B8DBC3D-A7B6-4BFA-8AF8-DC2E471B6D96}" sibTransId="{67108C2F-630B-49B7-ACA2-8F43CA4949FC}"/>
    <dgm:cxn modelId="{C2ACF87A-B79E-4508-8DC3-BD8E0085F67A}" type="presOf" srcId="{D3A2C89E-FBF7-4DE5-966B-41B7E754BB9B}" destId="{A0914510-C5BC-4F89-8FA3-ADD5C6CCAA81}" srcOrd="0" destOrd="0" presId="urn:microsoft.com/office/officeart/2005/8/layout/vList3"/>
    <dgm:cxn modelId="{FA2CFC8D-153B-441F-B2C3-9D65DA111831}" type="presOf" srcId="{61D110FB-2459-46A2-9B49-D8FB55CD906C}" destId="{7DF39BDD-8B0D-4573-AD81-BFFC6C9F0262}" srcOrd="0" destOrd="0" presId="urn:microsoft.com/office/officeart/2005/8/layout/vList3"/>
    <dgm:cxn modelId="{C31E5D9A-57F4-4253-AD1A-C1CE770CEAB9}" type="presOf" srcId="{F42ABDD7-7E52-46DD-BCC6-490C72AE9952}" destId="{F839FF0A-5B7E-467E-8EEE-2A308C307945}" srcOrd="0" destOrd="0" presId="urn:microsoft.com/office/officeart/2005/8/layout/vList3"/>
    <dgm:cxn modelId="{8C64239B-84E1-41E1-BB1C-B6E1978F22C7}" srcId="{07FB0133-AC91-4A19-A238-B1BE2315CCC2}" destId="{61D110FB-2459-46A2-9B49-D8FB55CD906C}" srcOrd="4" destOrd="0" parTransId="{C001F62A-BBC5-4BD7-BF0F-ABB6865278A6}" sibTransId="{CD1BF45C-95EF-4ACF-9C1A-CEB16901C274}"/>
    <dgm:cxn modelId="{DF74889D-44D4-47B7-80BD-10DD2FAD4E74}" type="presOf" srcId="{9B361434-05E9-4059-9ABB-46825BEB704E}" destId="{77EAA2BD-46C6-48E8-A619-7054BD87F3EE}" srcOrd="0" destOrd="0" presId="urn:microsoft.com/office/officeart/2005/8/layout/vList3"/>
    <dgm:cxn modelId="{AD1DC79D-C12D-42DD-8D0A-F364704681C3}" srcId="{07FB0133-AC91-4A19-A238-B1BE2315CCC2}" destId="{5B5E9FC7-9BCF-4925-92BB-33155E448F67}" srcOrd="7" destOrd="0" parTransId="{DD08F2F8-E3B0-478B-BCF9-AD56DF436D66}" sibTransId="{45791BC5-CA9F-46A4-93E0-42A1E3125720}"/>
    <dgm:cxn modelId="{60D997B1-D069-4145-A223-C79557042773}" type="presOf" srcId="{3038DCA9-3DE6-4B1C-9A16-DFF3D903C7F9}" destId="{5A9D06F5-3D75-40EB-9539-E3696A94D6A2}" srcOrd="0" destOrd="0" presId="urn:microsoft.com/office/officeart/2005/8/layout/vList3"/>
    <dgm:cxn modelId="{9B6244B2-217A-4DE6-B140-F0AAC9D97EF3}" type="presOf" srcId="{5A4CED8D-D6CB-4519-B8EB-9D9ED8E6F8FB}" destId="{F0069A08-84FC-41EF-9361-B6D62B8B2324}" srcOrd="0" destOrd="0" presId="urn:microsoft.com/office/officeart/2005/8/layout/vList3"/>
    <dgm:cxn modelId="{A7505CC1-9946-49F4-94CE-17105CDB0DC3}" srcId="{07FB0133-AC91-4A19-A238-B1BE2315CCC2}" destId="{F42ABDD7-7E52-46DD-BCC6-490C72AE9952}" srcOrd="3" destOrd="0" parTransId="{80109A32-B264-4371-A332-749EF3FE3C9F}" sibTransId="{F494720F-A143-448E-BDE0-983466BCE174}"/>
    <dgm:cxn modelId="{30019ACC-3F5C-46EB-8E3F-9473C551E7D2}" srcId="{07FB0133-AC91-4A19-A238-B1BE2315CCC2}" destId="{3038DCA9-3DE6-4B1C-9A16-DFF3D903C7F9}" srcOrd="2" destOrd="0" parTransId="{C729A9A1-1ED5-418D-B940-F4EFA3A83837}" sibTransId="{E2106892-B6A0-4B99-A7E0-8CE961F5C7A1}"/>
    <dgm:cxn modelId="{7789E9F0-3DBD-4701-8DEE-B36B28E05692}" type="presOf" srcId="{07FB0133-AC91-4A19-A238-B1BE2315CCC2}" destId="{646695D1-8BF7-4CBE-8625-121E58DFF039}" srcOrd="0" destOrd="0" presId="urn:microsoft.com/office/officeart/2005/8/layout/vList3"/>
    <dgm:cxn modelId="{A4F60B63-6112-4F44-8B66-3B301ECD3FC1}" type="presParOf" srcId="{646695D1-8BF7-4CBE-8625-121E58DFF039}" destId="{74372A65-A77A-4457-B234-6D91FA2005E0}" srcOrd="0" destOrd="0" presId="urn:microsoft.com/office/officeart/2005/8/layout/vList3"/>
    <dgm:cxn modelId="{1D973547-4CEA-484B-AAED-58A6842985D7}" type="presParOf" srcId="{74372A65-A77A-4457-B234-6D91FA2005E0}" destId="{129739D4-280E-4518-ACE7-214BB48A250D}" srcOrd="0" destOrd="0" presId="urn:microsoft.com/office/officeart/2005/8/layout/vList3"/>
    <dgm:cxn modelId="{F82C87D0-77B8-440E-8C66-B5EF8830CCBA}" type="presParOf" srcId="{74372A65-A77A-4457-B234-6D91FA2005E0}" destId="{77EAA2BD-46C6-48E8-A619-7054BD87F3EE}" srcOrd="1" destOrd="0" presId="urn:microsoft.com/office/officeart/2005/8/layout/vList3"/>
    <dgm:cxn modelId="{3CE3F10C-52AD-4EA6-8C9E-E936F9C4543E}" type="presParOf" srcId="{646695D1-8BF7-4CBE-8625-121E58DFF039}" destId="{25207383-E2DD-49CD-B408-F65B19194BF0}" srcOrd="1" destOrd="0" presId="urn:microsoft.com/office/officeart/2005/8/layout/vList3"/>
    <dgm:cxn modelId="{06C1E336-C748-4D3C-BE78-C7910A25C8F0}" type="presParOf" srcId="{646695D1-8BF7-4CBE-8625-121E58DFF039}" destId="{BFDBA2E6-1D51-4FB7-A332-186CA58A99A9}" srcOrd="2" destOrd="0" presId="urn:microsoft.com/office/officeart/2005/8/layout/vList3"/>
    <dgm:cxn modelId="{64C186AD-4212-4007-A85A-72B8BE7C975B}" type="presParOf" srcId="{BFDBA2E6-1D51-4FB7-A332-186CA58A99A9}" destId="{E05F2A53-21D5-42C7-A324-14C02853D515}" srcOrd="0" destOrd="0" presId="urn:microsoft.com/office/officeart/2005/8/layout/vList3"/>
    <dgm:cxn modelId="{B72A854D-3EDD-44DE-A09C-BC10FD1B2516}" type="presParOf" srcId="{BFDBA2E6-1D51-4FB7-A332-186CA58A99A9}" destId="{F0069A08-84FC-41EF-9361-B6D62B8B2324}" srcOrd="1" destOrd="0" presId="urn:microsoft.com/office/officeart/2005/8/layout/vList3"/>
    <dgm:cxn modelId="{CF4EE565-DEE6-42A8-B011-F55757FBF2FA}" type="presParOf" srcId="{646695D1-8BF7-4CBE-8625-121E58DFF039}" destId="{F585FFE0-31C2-479F-92B7-58AD4338BC33}" srcOrd="3" destOrd="0" presId="urn:microsoft.com/office/officeart/2005/8/layout/vList3"/>
    <dgm:cxn modelId="{4BEC895A-7EDD-4E8B-958C-304053D7C792}" type="presParOf" srcId="{646695D1-8BF7-4CBE-8625-121E58DFF039}" destId="{B7ACCD48-34B0-4D10-871A-DD7B398D276F}" srcOrd="4" destOrd="0" presId="urn:microsoft.com/office/officeart/2005/8/layout/vList3"/>
    <dgm:cxn modelId="{F929FE14-1098-4016-B629-373EF344B052}" type="presParOf" srcId="{B7ACCD48-34B0-4D10-871A-DD7B398D276F}" destId="{8DF921A7-1BD4-481E-A329-77194A6CDC04}" srcOrd="0" destOrd="0" presId="urn:microsoft.com/office/officeart/2005/8/layout/vList3"/>
    <dgm:cxn modelId="{C8CBFFA3-4F41-4711-BF56-0930C75D754E}" type="presParOf" srcId="{B7ACCD48-34B0-4D10-871A-DD7B398D276F}" destId="{5A9D06F5-3D75-40EB-9539-E3696A94D6A2}" srcOrd="1" destOrd="0" presId="urn:microsoft.com/office/officeart/2005/8/layout/vList3"/>
    <dgm:cxn modelId="{7C4809EB-4977-433F-B706-CC3A6322AB57}" type="presParOf" srcId="{646695D1-8BF7-4CBE-8625-121E58DFF039}" destId="{8BE891B4-9DC3-48B0-931E-09A5FE04FBCD}" srcOrd="5" destOrd="0" presId="urn:microsoft.com/office/officeart/2005/8/layout/vList3"/>
    <dgm:cxn modelId="{46CD6407-36BC-4FA0-83A4-47F52787E99C}" type="presParOf" srcId="{646695D1-8BF7-4CBE-8625-121E58DFF039}" destId="{47B68627-6C8E-48C9-BC16-F8056AD62500}" srcOrd="6" destOrd="0" presId="urn:microsoft.com/office/officeart/2005/8/layout/vList3"/>
    <dgm:cxn modelId="{CB9A446B-D6C2-435D-A59A-AD91F80F604B}" type="presParOf" srcId="{47B68627-6C8E-48C9-BC16-F8056AD62500}" destId="{95EC0E74-0CD4-4653-8A13-0E885812E688}" srcOrd="0" destOrd="0" presId="urn:microsoft.com/office/officeart/2005/8/layout/vList3"/>
    <dgm:cxn modelId="{69206088-AAEC-4732-97B5-0086EB9615E7}" type="presParOf" srcId="{47B68627-6C8E-48C9-BC16-F8056AD62500}" destId="{F839FF0A-5B7E-467E-8EEE-2A308C307945}" srcOrd="1" destOrd="0" presId="urn:microsoft.com/office/officeart/2005/8/layout/vList3"/>
    <dgm:cxn modelId="{78932DCF-232F-432E-804B-9E6D348F9B49}" type="presParOf" srcId="{646695D1-8BF7-4CBE-8625-121E58DFF039}" destId="{46A060BD-2798-4FD1-8D75-58B4860BEA80}" srcOrd="7" destOrd="0" presId="urn:microsoft.com/office/officeart/2005/8/layout/vList3"/>
    <dgm:cxn modelId="{B0DD486F-A8AB-4EB5-941D-95870B357E7C}" type="presParOf" srcId="{646695D1-8BF7-4CBE-8625-121E58DFF039}" destId="{B0F8DF8F-8E05-40CE-A492-05B16D036790}" srcOrd="8" destOrd="0" presId="urn:microsoft.com/office/officeart/2005/8/layout/vList3"/>
    <dgm:cxn modelId="{1970B9E9-D8D3-4DFB-A769-4516999A6947}" type="presParOf" srcId="{B0F8DF8F-8E05-40CE-A492-05B16D036790}" destId="{E6906C27-A2D0-46FC-BDE9-92A0EEDF2F97}" srcOrd="0" destOrd="0" presId="urn:microsoft.com/office/officeart/2005/8/layout/vList3"/>
    <dgm:cxn modelId="{B6B15D8A-51EF-4E85-9C7B-71FB1D79A60D}" type="presParOf" srcId="{B0F8DF8F-8E05-40CE-A492-05B16D036790}" destId="{7DF39BDD-8B0D-4573-AD81-BFFC6C9F0262}" srcOrd="1" destOrd="0" presId="urn:microsoft.com/office/officeart/2005/8/layout/vList3"/>
    <dgm:cxn modelId="{04FD7A1A-FDE0-425A-8466-360C188660C5}" type="presParOf" srcId="{646695D1-8BF7-4CBE-8625-121E58DFF039}" destId="{9EB0FDF7-274E-4B30-A9EE-EE45CBECD548}" srcOrd="9" destOrd="0" presId="urn:microsoft.com/office/officeart/2005/8/layout/vList3"/>
    <dgm:cxn modelId="{60656DC6-D381-41CF-BD38-69436AE194D6}" type="presParOf" srcId="{646695D1-8BF7-4CBE-8625-121E58DFF039}" destId="{42439E1C-361F-4E83-9E8D-F613E2639CCB}" srcOrd="10" destOrd="0" presId="urn:microsoft.com/office/officeart/2005/8/layout/vList3"/>
    <dgm:cxn modelId="{8880F119-F093-4AD1-A947-990A1E268439}" type="presParOf" srcId="{42439E1C-361F-4E83-9E8D-F613E2639CCB}" destId="{2D94E0A9-5A2D-4A00-A12D-BFA0A656E947}" srcOrd="0" destOrd="0" presId="urn:microsoft.com/office/officeart/2005/8/layout/vList3"/>
    <dgm:cxn modelId="{11229E37-74C9-4658-8E11-A48913DDD488}" type="presParOf" srcId="{42439E1C-361F-4E83-9E8D-F613E2639CCB}" destId="{D1176638-4BB9-49F0-88BE-B65FEE84984E}" srcOrd="1" destOrd="0" presId="urn:microsoft.com/office/officeart/2005/8/layout/vList3"/>
    <dgm:cxn modelId="{5A1D0405-7BB9-4A99-8C5B-CFDD620EAF15}" type="presParOf" srcId="{646695D1-8BF7-4CBE-8625-121E58DFF039}" destId="{6EB335D0-A9D9-47F7-A40E-E80A199B188B}" srcOrd="11" destOrd="0" presId="urn:microsoft.com/office/officeart/2005/8/layout/vList3"/>
    <dgm:cxn modelId="{F600B244-2D65-4BA3-84C4-B177FD7BED85}" type="presParOf" srcId="{646695D1-8BF7-4CBE-8625-121E58DFF039}" destId="{0BCD9E9E-DC43-4FB2-895F-7FF68236478D}" srcOrd="12" destOrd="0" presId="urn:microsoft.com/office/officeart/2005/8/layout/vList3"/>
    <dgm:cxn modelId="{C937D733-BE79-40F6-8026-4C2442E19FE9}" type="presParOf" srcId="{0BCD9E9E-DC43-4FB2-895F-7FF68236478D}" destId="{2C805B21-FAE6-46D5-9574-FC9EE73EF15D}" srcOrd="0" destOrd="0" presId="urn:microsoft.com/office/officeart/2005/8/layout/vList3"/>
    <dgm:cxn modelId="{AFAC68BD-A2F6-40A7-91CA-5CDA3AEDAF1A}" type="presParOf" srcId="{0BCD9E9E-DC43-4FB2-895F-7FF68236478D}" destId="{A0914510-C5BC-4F89-8FA3-ADD5C6CCAA81}" srcOrd="1" destOrd="0" presId="urn:microsoft.com/office/officeart/2005/8/layout/vList3"/>
    <dgm:cxn modelId="{FD54E038-6477-4221-838E-FA98D995E86D}" type="presParOf" srcId="{646695D1-8BF7-4CBE-8625-121E58DFF039}" destId="{DDF54BDA-32F1-4FA4-B943-71236869D8BB}" srcOrd="13" destOrd="0" presId="urn:microsoft.com/office/officeart/2005/8/layout/vList3"/>
    <dgm:cxn modelId="{8F83A573-92D8-4B1A-ABD9-CE4BD808B640}" type="presParOf" srcId="{646695D1-8BF7-4CBE-8625-121E58DFF039}" destId="{25D719E9-DF36-4F06-82F7-43C513D6C89C}" srcOrd="14" destOrd="0" presId="urn:microsoft.com/office/officeart/2005/8/layout/vList3"/>
    <dgm:cxn modelId="{EE9E28FC-2295-4EE7-A2A4-1CF4BC1B0963}" type="presParOf" srcId="{25D719E9-DF36-4F06-82F7-43C513D6C89C}" destId="{87994B71-2F05-474F-8211-ACEBBC0C507F}" srcOrd="0" destOrd="0" presId="urn:microsoft.com/office/officeart/2005/8/layout/vList3"/>
    <dgm:cxn modelId="{083F1F2D-6237-4BB5-B3A2-AFD4E9509C7A}" type="presParOf" srcId="{25D719E9-DF36-4F06-82F7-43C513D6C89C}" destId="{03063769-859A-4C49-9391-6DC105F2570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AA2BD-46C6-48E8-A619-7054BD87F3EE}">
      <dsp:nvSpPr>
        <dsp:cNvPr id="0" name=""/>
        <dsp:cNvSpPr/>
      </dsp:nvSpPr>
      <dsp:spPr>
        <a:xfrm rot="10800000">
          <a:off x="1294192" y="381"/>
          <a:ext cx="4612276" cy="529816"/>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634" tIns="87630" rIns="163576" bIns="87630" numCol="1" spcCol="1270" anchor="ctr" anchorCtr="0">
          <a:noAutofit/>
        </a:bodyPr>
        <a:lstStyle/>
        <a:p>
          <a:pPr marL="0" lvl="0" indent="0" algn="ctr" defTabSz="1022350">
            <a:lnSpc>
              <a:spcPct val="90000"/>
            </a:lnSpc>
            <a:spcBef>
              <a:spcPct val="0"/>
            </a:spcBef>
            <a:spcAft>
              <a:spcPct val="35000"/>
            </a:spcAft>
            <a:buNone/>
          </a:pPr>
          <a:r>
            <a:rPr lang="nl-NL" sz="2300" kern="1200">
              <a:latin typeface="Arial" panose="020B0604020202020204" pitchFamily="34" charset="0"/>
              <a:cs typeface="Arial" panose="020B0604020202020204" pitchFamily="34" charset="0"/>
            </a:rPr>
            <a:t>1: Context analysis</a:t>
          </a:r>
          <a:endParaRPr lang="en-BE" sz="2300" kern="1200">
            <a:latin typeface="Arial" panose="020B0604020202020204" pitchFamily="34" charset="0"/>
            <a:cs typeface="Arial" panose="020B0604020202020204" pitchFamily="34" charset="0"/>
          </a:endParaRPr>
        </a:p>
      </dsp:txBody>
      <dsp:txXfrm rot="10800000">
        <a:off x="1426646" y="381"/>
        <a:ext cx="4479822" cy="529816"/>
      </dsp:txXfrm>
    </dsp:sp>
    <dsp:sp modelId="{129739D4-280E-4518-ACE7-214BB48A250D}">
      <dsp:nvSpPr>
        <dsp:cNvPr id="0" name=""/>
        <dsp:cNvSpPr/>
      </dsp:nvSpPr>
      <dsp:spPr>
        <a:xfrm>
          <a:off x="721456" y="0"/>
          <a:ext cx="529816" cy="52981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069A08-84FC-41EF-9361-B6D62B8B2324}">
      <dsp:nvSpPr>
        <dsp:cNvPr id="0" name=""/>
        <dsp:cNvSpPr/>
      </dsp:nvSpPr>
      <dsp:spPr>
        <a:xfrm rot="10800000">
          <a:off x="1294192" y="688351"/>
          <a:ext cx="4612276" cy="529816"/>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634" tIns="87630" rIns="163576" bIns="87630" numCol="1" spcCol="1270" anchor="ctr" anchorCtr="0">
          <a:noAutofit/>
        </a:bodyPr>
        <a:lstStyle/>
        <a:p>
          <a:pPr marL="0" lvl="0" indent="0" algn="ctr" defTabSz="1022350">
            <a:lnSpc>
              <a:spcPct val="90000"/>
            </a:lnSpc>
            <a:spcBef>
              <a:spcPct val="0"/>
            </a:spcBef>
            <a:spcAft>
              <a:spcPct val="35000"/>
            </a:spcAft>
            <a:buNone/>
          </a:pPr>
          <a:r>
            <a:rPr lang="nl-NL" sz="2300" kern="1200">
              <a:latin typeface="Arial" panose="020B0604020202020204" pitchFamily="34" charset="0"/>
              <a:cs typeface="Arial" panose="020B0604020202020204" pitchFamily="34" charset="0"/>
            </a:rPr>
            <a:t>2: ToC and strategy</a:t>
          </a:r>
          <a:endParaRPr lang="en-BE" sz="2300" kern="1200">
            <a:latin typeface="Arial" panose="020B0604020202020204" pitchFamily="34" charset="0"/>
            <a:cs typeface="Arial" panose="020B0604020202020204" pitchFamily="34" charset="0"/>
          </a:endParaRPr>
        </a:p>
      </dsp:txBody>
      <dsp:txXfrm rot="10800000">
        <a:off x="1426646" y="688351"/>
        <a:ext cx="4479822" cy="529816"/>
      </dsp:txXfrm>
    </dsp:sp>
    <dsp:sp modelId="{E05F2A53-21D5-42C7-A324-14C02853D515}">
      <dsp:nvSpPr>
        <dsp:cNvPr id="0" name=""/>
        <dsp:cNvSpPr/>
      </dsp:nvSpPr>
      <dsp:spPr>
        <a:xfrm>
          <a:off x="721456" y="684934"/>
          <a:ext cx="529816" cy="5298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9D06F5-3D75-40EB-9539-E3696A94D6A2}">
      <dsp:nvSpPr>
        <dsp:cNvPr id="0" name=""/>
        <dsp:cNvSpPr/>
      </dsp:nvSpPr>
      <dsp:spPr>
        <a:xfrm rot="10800000">
          <a:off x="1294192" y="1376322"/>
          <a:ext cx="4612276" cy="529816"/>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634" tIns="87630" rIns="163576" bIns="87630" numCol="1" spcCol="1270" anchor="ctr" anchorCtr="0">
          <a:noAutofit/>
        </a:bodyPr>
        <a:lstStyle/>
        <a:p>
          <a:pPr marL="0" lvl="0" indent="0" algn="ctr" defTabSz="1022350">
            <a:lnSpc>
              <a:spcPct val="90000"/>
            </a:lnSpc>
            <a:spcBef>
              <a:spcPct val="0"/>
            </a:spcBef>
            <a:spcAft>
              <a:spcPct val="35000"/>
            </a:spcAft>
            <a:buNone/>
          </a:pPr>
          <a:r>
            <a:rPr lang="nl-NL" sz="2300" kern="1200">
              <a:latin typeface="Arial" panose="020B0604020202020204" pitchFamily="34" charset="0"/>
              <a:cs typeface="Arial" panose="020B0604020202020204" pitchFamily="34" charset="0"/>
            </a:rPr>
            <a:t>3: Organisation</a:t>
          </a:r>
          <a:endParaRPr lang="en-BE" sz="2300" kern="1200">
            <a:latin typeface="Arial" panose="020B0604020202020204" pitchFamily="34" charset="0"/>
            <a:cs typeface="Arial" panose="020B0604020202020204" pitchFamily="34" charset="0"/>
          </a:endParaRPr>
        </a:p>
      </dsp:txBody>
      <dsp:txXfrm rot="10800000">
        <a:off x="1426646" y="1376322"/>
        <a:ext cx="4479822" cy="529816"/>
      </dsp:txXfrm>
    </dsp:sp>
    <dsp:sp modelId="{8DF921A7-1BD4-481E-A329-77194A6CDC04}">
      <dsp:nvSpPr>
        <dsp:cNvPr id="0" name=""/>
        <dsp:cNvSpPr/>
      </dsp:nvSpPr>
      <dsp:spPr>
        <a:xfrm>
          <a:off x="721456" y="1372905"/>
          <a:ext cx="529816" cy="52981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39FF0A-5B7E-467E-8EEE-2A308C307945}">
      <dsp:nvSpPr>
        <dsp:cNvPr id="0" name=""/>
        <dsp:cNvSpPr/>
      </dsp:nvSpPr>
      <dsp:spPr>
        <a:xfrm rot="10800000">
          <a:off x="1294192" y="2064292"/>
          <a:ext cx="4612276" cy="529816"/>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634" tIns="87630" rIns="163576" bIns="87630" numCol="1" spcCol="1270" anchor="ctr" anchorCtr="0">
          <a:noAutofit/>
        </a:bodyPr>
        <a:lstStyle/>
        <a:p>
          <a:pPr marL="0" lvl="0" indent="0" algn="ctr" defTabSz="1022350">
            <a:lnSpc>
              <a:spcPct val="90000"/>
            </a:lnSpc>
            <a:spcBef>
              <a:spcPct val="0"/>
            </a:spcBef>
            <a:spcAft>
              <a:spcPct val="35000"/>
            </a:spcAft>
            <a:buNone/>
          </a:pPr>
          <a:r>
            <a:rPr lang="nl-NL" sz="2300" kern="1200">
              <a:latin typeface="Arial" panose="020B0604020202020204" pitchFamily="34" charset="0"/>
              <a:cs typeface="Arial" panose="020B0604020202020204" pitchFamily="34" charset="0"/>
            </a:rPr>
            <a:t>4: </a:t>
          </a:r>
          <a:r>
            <a:rPr lang="en-US" sz="2300" kern="1200">
              <a:latin typeface="Arial" panose="020B0604020202020204" pitchFamily="34" charset="0"/>
              <a:cs typeface="Arial" panose="020B0604020202020204" pitchFamily="34" charset="0"/>
            </a:rPr>
            <a:t>Stakeholders and coherence</a:t>
          </a:r>
          <a:endParaRPr lang="nl-BE" sz="2300" kern="1200">
            <a:latin typeface="Arial" panose="020B0604020202020204" pitchFamily="34" charset="0"/>
            <a:cs typeface="Arial" panose="020B0604020202020204" pitchFamily="34" charset="0"/>
          </a:endParaRPr>
        </a:p>
      </dsp:txBody>
      <dsp:txXfrm rot="10800000">
        <a:off x="1426646" y="2064292"/>
        <a:ext cx="4479822" cy="529816"/>
      </dsp:txXfrm>
    </dsp:sp>
    <dsp:sp modelId="{95EC0E74-0CD4-4653-8A13-0E885812E688}">
      <dsp:nvSpPr>
        <dsp:cNvPr id="0" name=""/>
        <dsp:cNvSpPr/>
      </dsp:nvSpPr>
      <dsp:spPr>
        <a:xfrm>
          <a:off x="721456" y="2060875"/>
          <a:ext cx="529816" cy="52981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F39BDD-8B0D-4573-AD81-BFFC6C9F0262}">
      <dsp:nvSpPr>
        <dsp:cNvPr id="0" name=""/>
        <dsp:cNvSpPr/>
      </dsp:nvSpPr>
      <dsp:spPr>
        <a:xfrm rot="10800000">
          <a:off x="1294192" y="2752263"/>
          <a:ext cx="4612276" cy="529816"/>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634" tIns="87630" rIns="163576" bIns="87630" numCol="1" spcCol="1270" anchor="ctr" anchorCtr="0">
          <a:noAutofit/>
        </a:bodyPr>
        <a:lstStyle/>
        <a:p>
          <a:pPr marL="0" lvl="0" indent="0" algn="ctr" defTabSz="1022350">
            <a:lnSpc>
              <a:spcPct val="90000"/>
            </a:lnSpc>
            <a:spcBef>
              <a:spcPct val="0"/>
            </a:spcBef>
            <a:spcAft>
              <a:spcPct val="35000"/>
            </a:spcAft>
            <a:buNone/>
          </a:pPr>
          <a:r>
            <a:rPr lang="nl-NL" sz="2300" kern="1200">
              <a:latin typeface="Arial" panose="020B0604020202020204" pitchFamily="34" charset="0"/>
              <a:cs typeface="Arial" panose="020B0604020202020204" pitchFamily="34" charset="0"/>
            </a:rPr>
            <a:t>5: Planning &amp; budgeting</a:t>
          </a:r>
          <a:endParaRPr lang="en-BE" sz="2300" kern="1200">
            <a:latin typeface="Arial" panose="020B0604020202020204" pitchFamily="34" charset="0"/>
            <a:cs typeface="Arial" panose="020B0604020202020204" pitchFamily="34" charset="0"/>
          </a:endParaRPr>
        </a:p>
      </dsp:txBody>
      <dsp:txXfrm rot="10800000">
        <a:off x="1426646" y="2752263"/>
        <a:ext cx="4479822" cy="529816"/>
      </dsp:txXfrm>
    </dsp:sp>
    <dsp:sp modelId="{E6906C27-A2D0-46FC-BDE9-92A0EEDF2F97}">
      <dsp:nvSpPr>
        <dsp:cNvPr id="0" name=""/>
        <dsp:cNvSpPr/>
      </dsp:nvSpPr>
      <dsp:spPr>
        <a:xfrm>
          <a:off x="721456" y="2748846"/>
          <a:ext cx="529816" cy="529816"/>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76638-4BB9-49F0-88BE-B65FEE84984E}">
      <dsp:nvSpPr>
        <dsp:cNvPr id="0" name=""/>
        <dsp:cNvSpPr/>
      </dsp:nvSpPr>
      <dsp:spPr>
        <a:xfrm rot="10800000">
          <a:off x="1294192" y="3440234"/>
          <a:ext cx="4612276" cy="529816"/>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634" tIns="87630" rIns="163576" bIns="87630" numCol="1" spcCol="1270" anchor="ctr" anchorCtr="0">
          <a:noAutofit/>
        </a:bodyPr>
        <a:lstStyle/>
        <a:p>
          <a:pPr marL="0" lvl="0" indent="0" algn="ctr" defTabSz="1022350">
            <a:lnSpc>
              <a:spcPct val="90000"/>
            </a:lnSpc>
            <a:spcBef>
              <a:spcPct val="0"/>
            </a:spcBef>
            <a:spcAft>
              <a:spcPct val="35000"/>
            </a:spcAft>
            <a:buNone/>
          </a:pPr>
          <a:r>
            <a:rPr lang="nl-NL" sz="2300" kern="1200">
              <a:latin typeface="Arial" panose="020B0604020202020204" pitchFamily="34" charset="0"/>
              <a:cs typeface="Arial" panose="020B0604020202020204" pitchFamily="34" charset="0"/>
            </a:rPr>
            <a:t>(6: Risk management)</a:t>
          </a:r>
          <a:endParaRPr lang="en-BE" sz="2300" kern="1200">
            <a:latin typeface="Arial" panose="020B0604020202020204" pitchFamily="34" charset="0"/>
            <a:cs typeface="Arial" panose="020B0604020202020204" pitchFamily="34" charset="0"/>
          </a:endParaRPr>
        </a:p>
      </dsp:txBody>
      <dsp:txXfrm rot="10800000">
        <a:off x="1426646" y="3440234"/>
        <a:ext cx="4479822" cy="529816"/>
      </dsp:txXfrm>
    </dsp:sp>
    <dsp:sp modelId="{2D94E0A9-5A2D-4A00-A12D-BFA0A656E947}">
      <dsp:nvSpPr>
        <dsp:cNvPr id="0" name=""/>
        <dsp:cNvSpPr/>
      </dsp:nvSpPr>
      <dsp:spPr>
        <a:xfrm>
          <a:off x="721456" y="3436816"/>
          <a:ext cx="529816" cy="529816"/>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914510-C5BC-4F89-8FA3-ADD5C6CCAA81}">
      <dsp:nvSpPr>
        <dsp:cNvPr id="0" name=""/>
        <dsp:cNvSpPr/>
      </dsp:nvSpPr>
      <dsp:spPr>
        <a:xfrm rot="10800000">
          <a:off x="1294192" y="4128204"/>
          <a:ext cx="4612276" cy="529816"/>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634" tIns="87630" rIns="163576" bIns="87630" numCol="1" spcCol="1270" anchor="ctr" anchorCtr="0">
          <a:noAutofit/>
        </a:bodyPr>
        <a:lstStyle/>
        <a:p>
          <a:pPr marL="0" lvl="0" indent="0" algn="ctr" defTabSz="1022350">
            <a:lnSpc>
              <a:spcPct val="90000"/>
            </a:lnSpc>
            <a:spcBef>
              <a:spcPct val="0"/>
            </a:spcBef>
            <a:spcAft>
              <a:spcPct val="35000"/>
            </a:spcAft>
            <a:buNone/>
          </a:pPr>
          <a:r>
            <a:rPr lang="nl-NL" sz="2300" kern="1200">
              <a:latin typeface="Arial" panose="020B0604020202020204" pitchFamily="34" charset="0"/>
              <a:cs typeface="Arial" panose="020B0604020202020204" pitchFamily="34" charset="0"/>
            </a:rPr>
            <a:t>7: Monitoring &amp; </a:t>
          </a:r>
          <a:r>
            <a:rPr lang="nl-NL" sz="2300" kern="1200" err="1">
              <a:latin typeface="Arial" panose="020B0604020202020204" pitchFamily="34" charset="0"/>
              <a:cs typeface="Arial" panose="020B0604020202020204" pitchFamily="34" charset="0"/>
            </a:rPr>
            <a:t>reporting</a:t>
          </a:r>
          <a:endParaRPr lang="en-BE" sz="2300" kern="1200">
            <a:latin typeface="Arial" panose="020B0604020202020204" pitchFamily="34" charset="0"/>
            <a:cs typeface="Arial" panose="020B0604020202020204" pitchFamily="34" charset="0"/>
          </a:endParaRPr>
        </a:p>
      </dsp:txBody>
      <dsp:txXfrm rot="10800000">
        <a:off x="1426646" y="4128204"/>
        <a:ext cx="4479822" cy="529816"/>
      </dsp:txXfrm>
    </dsp:sp>
    <dsp:sp modelId="{2C805B21-FAE6-46D5-9574-FC9EE73EF15D}">
      <dsp:nvSpPr>
        <dsp:cNvPr id="0" name=""/>
        <dsp:cNvSpPr/>
      </dsp:nvSpPr>
      <dsp:spPr>
        <a:xfrm>
          <a:off x="721456" y="4124787"/>
          <a:ext cx="529816" cy="529816"/>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63769-859A-4C49-9391-6DC105F25702}">
      <dsp:nvSpPr>
        <dsp:cNvPr id="0" name=""/>
        <dsp:cNvSpPr/>
      </dsp:nvSpPr>
      <dsp:spPr>
        <a:xfrm rot="10800000">
          <a:off x="1294192" y="4816175"/>
          <a:ext cx="4612276" cy="529816"/>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634" tIns="87630" rIns="163576" bIns="87630" numCol="1" spcCol="1270" anchor="ctr" anchorCtr="0">
          <a:noAutofit/>
        </a:bodyPr>
        <a:lstStyle/>
        <a:p>
          <a:pPr marL="0" lvl="0" indent="0" algn="ctr" defTabSz="1022350">
            <a:lnSpc>
              <a:spcPct val="90000"/>
            </a:lnSpc>
            <a:spcBef>
              <a:spcPct val="0"/>
            </a:spcBef>
            <a:spcAft>
              <a:spcPct val="35000"/>
            </a:spcAft>
            <a:buNone/>
          </a:pPr>
          <a:r>
            <a:rPr lang="nl-NL" sz="2300" kern="1200">
              <a:latin typeface="Arial" panose="020B0604020202020204" pitchFamily="34" charset="0"/>
              <a:cs typeface="Arial" panose="020B0604020202020204" pitchFamily="34" charset="0"/>
            </a:rPr>
            <a:t>8: Learning and steering</a:t>
          </a:r>
          <a:endParaRPr lang="en-BE" sz="2300" kern="1200">
            <a:latin typeface="Arial" panose="020B0604020202020204" pitchFamily="34" charset="0"/>
            <a:cs typeface="Arial" panose="020B0604020202020204" pitchFamily="34" charset="0"/>
          </a:endParaRPr>
        </a:p>
      </dsp:txBody>
      <dsp:txXfrm rot="10800000">
        <a:off x="1426646" y="4816175"/>
        <a:ext cx="4479822" cy="529816"/>
      </dsp:txXfrm>
    </dsp:sp>
    <dsp:sp modelId="{87994B71-2F05-474F-8211-ACEBBC0C507F}">
      <dsp:nvSpPr>
        <dsp:cNvPr id="0" name=""/>
        <dsp:cNvSpPr/>
      </dsp:nvSpPr>
      <dsp:spPr>
        <a:xfrm>
          <a:off x="721456" y="4812757"/>
          <a:ext cx="529816" cy="529816"/>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4010115C-BB67-4A11-A456-02F4608BE5FA}" type="datetimeFigureOut">
              <a:rPr lang="nl-BE" smtClean="0"/>
              <a:t>30/03/2022</a:t>
            </a:fld>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1C180FEF-DCA5-4DCB-AFD9-E6EC4C3DF5C1}" type="slidenum">
              <a:rPr lang="nl-BE" smtClean="0"/>
              <a:t>‹nr.›</a:t>
            </a:fld>
            <a:endParaRPr lang="nl-BE"/>
          </a:p>
        </p:txBody>
      </p:sp>
    </p:spTree>
    <p:extLst>
      <p:ext uri="{BB962C8B-B14F-4D97-AF65-F5344CB8AC3E}">
        <p14:creationId xmlns:p14="http://schemas.microsoft.com/office/powerpoint/2010/main" val="3985910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98E9403C-2053-4D1C-9A34-FDBFC5DBF6FC}" type="datetimeFigureOut">
              <a:rPr lang="nl-BE" smtClean="0"/>
              <a:t>30/03/2022</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0A01486F-7D53-43D0-BE63-CF4698D3C3FF}" type="slidenum">
              <a:rPr lang="nl-BE" smtClean="0"/>
              <a:t>‹nr.›</a:t>
            </a:fld>
            <a:endParaRPr lang="nl-BE"/>
          </a:p>
        </p:txBody>
      </p:sp>
    </p:spTree>
    <p:extLst>
      <p:ext uri="{BB962C8B-B14F-4D97-AF65-F5344CB8AC3E}">
        <p14:creationId xmlns:p14="http://schemas.microsoft.com/office/powerpoint/2010/main" val="108967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5E5A5987-BEAB-487B-B089-710F07316E25}" type="slidenum">
              <a:rPr lang="nl-BE" smtClean="0"/>
              <a:t>2</a:t>
            </a:fld>
            <a:endParaRPr lang="nl-BE"/>
          </a:p>
        </p:txBody>
      </p:sp>
    </p:spTree>
    <p:extLst>
      <p:ext uri="{BB962C8B-B14F-4D97-AF65-F5344CB8AC3E}">
        <p14:creationId xmlns:p14="http://schemas.microsoft.com/office/powerpoint/2010/main" val="302196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algn="just">
              <a:lnSpc>
                <a:spcPct val="130000"/>
              </a:lnSpc>
              <a:spcBef>
                <a:spcPts val="600"/>
              </a:spcBef>
              <a:spcAft>
                <a:spcPts val="600"/>
              </a:spcAft>
              <a:buFont typeface="Arial" panose="020B0604020202020204" pitchFamily="34" charset="0"/>
              <a:buChar char="•"/>
            </a:pPr>
            <a:r>
              <a:rPr lang="en-GB" sz="1800">
                <a:solidFill>
                  <a:srgbClr val="262626"/>
                </a:solidFill>
                <a:effectLst/>
                <a:latin typeface="Arial" panose="020B0604020202020204" pitchFamily="34" charset="0"/>
                <a:ea typeface="Times New Roman" panose="02020603050405020304" pitchFamily="18" charset="0"/>
              </a:rPr>
              <a:t>The target group of ITP are professionals from civil society, private or public sector and/or academics, scientists, researchers at HEI with relevant professional experience in the subject of the organised ITP</a:t>
            </a:r>
          </a:p>
          <a:p>
            <a:pPr marL="457200" marR="0" lvl="0" indent="-457200" algn="just" defTabSz="914400" rtl="0" eaLnBrk="1" fontAlgn="auto" latinLnBrk="0" hangingPunct="1">
              <a:lnSpc>
                <a:spcPct val="130000"/>
              </a:lnSpc>
              <a:spcBef>
                <a:spcPts val="600"/>
              </a:spcBef>
              <a:spcAft>
                <a:spcPts val="600"/>
              </a:spcAft>
              <a:buClrTx/>
              <a:buSzTx/>
              <a:buFont typeface="Arial" panose="020B0604020202020204" pitchFamily="34" charset="0"/>
              <a:buChar char="•"/>
              <a:tabLst/>
              <a:defRPr/>
            </a:pPr>
            <a:r>
              <a:rPr lang="en-GB" sz="1800">
                <a:solidFill>
                  <a:srgbClr val="262626"/>
                </a:solidFill>
                <a:effectLst/>
                <a:latin typeface="Arial" panose="020B0604020202020204" pitchFamily="34" charset="0"/>
                <a:ea typeface="Times New Roman" panose="02020603050405020304" pitchFamily="18" charset="0"/>
              </a:rPr>
              <a:t>A 40-60% balance between male and female candidates awarded ITP scholarships </a:t>
            </a:r>
          </a:p>
          <a:p>
            <a:pPr marL="457200" marR="0" lvl="0" indent="-457200" algn="just" defTabSz="914400" rtl="0" eaLnBrk="1" fontAlgn="auto" latinLnBrk="0" hangingPunct="1">
              <a:lnSpc>
                <a:spcPct val="130000"/>
              </a:lnSpc>
              <a:spcBef>
                <a:spcPts val="600"/>
              </a:spcBef>
              <a:spcAft>
                <a:spcPts val="600"/>
              </a:spcAft>
              <a:buClrTx/>
              <a:buSzTx/>
              <a:buFont typeface="Arial" panose="020B0604020202020204" pitchFamily="34" charset="0"/>
              <a:buChar char="•"/>
              <a:tabLst/>
              <a:defRPr/>
            </a:pPr>
            <a:r>
              <a:rPr lang="en-US" sz="1800" b="0">
                <a:solidFill>
                  <a:srgbClr val="262626"/>
                </a:solidFill>
                <a:effectLst/>
                <a:latin typeface="Arial" panose="020B0604020202020204" pitchFamily="34" charset="0"/>
                <a:ea typeface="Times New Roman" panose="02020603050405020304" pitchFamily="18" charset="0"/>
              </a:rPr>
              <a:t>There is no formal limit on the number of VLIR-UOS scholarships one person can receive. However, based on the </a:t>
            </a:r>
            <a:r>
              <a:rPr lang="en-US" sz="1800">
                <a:solidFill>
                  <a:srgbClr val="262626"/>
                </a:solidFill>
                <a:effectLst/>
                <a:latin typeface="Arial" panose="020B0604020202020204" pitchFamily="34" charset="0"/>
                <a:ea typeface="Times New Roman" panose="02020603050405020304" pitchFamily="18" charset="0"/>
              </a:rPr>
              <a:t>‘Leave no one behind’ principle</a:t>
            </a:r>
            <a:r>
              <a:rPr lang="en-US" sz="1800" b="0">
                <a:solidFill>
                  <a:srgbClr val="262626"/>
                </a:solidFill>
                <a:effectLst/>
                <a:latin typeface="Arial" panose="020B0604020202020204" pitchFamily="34" charset="0"/>
                <a:ea typeface="Times New Roman" panose="02020603050405020304" pitchFamily="18" charset="0"/>
              </a:rPr>
              <a:t>, we want to give as many new applicants (not having received earlier VLIR-UOS scholarships) as possible a chance to receive a scholarship</a:t>
            </a:r>
            <a:endParaRPr lang="en-US" sz="2800" b="0">
              <a:solidFill>
                <a:srgbClr val="262626"/>
              </a:solidFill>
              <a:latin typeface="Arial" panose="020B0604020202020204" pitchFamily="34" charset="0"/>
              <a:cs typeface="Times New Roman" panose="02020603050405020304" pitchFamily="18" charset="0"/>
            </a:endParaRPr>
          </a:p>
          <a:p>
            <a:pPr marL="457200" marR="0" lvl="0" indent="-457200" algn="just" defTabSz="914400" rtl="0" eaLnBrk="1" fontAlgn="auto" latinLnBrk="0" hangingPunct="1">
              <a:lnSpc>
                <a:spcPct val="130000"/>
              </a:lnSpc>
              <a:spcBef>
                <a:spcPts val="600"/>
              </a:spcBef>
              <a:spcAft>
                <a:spcPts val="600"/>
              </a:spcAft>
              <a:buClrTx/>
              <a:buSzTx/>
              <a:buFont typeface="Arial" panose="020B0604020202020204" pitchFamily="34" charset="0"/>
              <a:buChar char="•"/>
              <a:tabLst/>
              <a:defRPr/>
            </a:pPr>
            <a:endParaRPr lang="en-GB" sz="1800">
              <a:solidFill>
                <a:srgbClr val="262626"/>
              </a:solidFill>
              <a:latin typeface="Arial" panose="020B0604020202020204" pitchFamily="34" charset="0"/>
              <a:ea typeface="Times New Roman" panose="02020603050405020304" pitchFamily="18" charset="0"/>
            </a:endParaRPr>
          </a:p>
          <a:p>
            <a:pPr marL="457200" indent="-457200" algn="just">
              <a:lnSpc>
                <a:spcPct val="130000"/>
              </a:lnSpc>
              <a:spcBef>
                <a:spcPts val="600"/>
              </a:spcBef>
              <a:spcAft>
                <a:spcPts val="600"/>
              </a:spcAft>
              <a:buFont typeface="Arial" panose="020B0604020202020204" pitchFamily="34" charset="0"/>
              <a:buChar char="•"/>
            </a:pPr>
            <a:endParaRPr lang="en-GB" sz="1800">
              <a:solidFill>
                <a:srgbClr val="262626"/>
              </a:solidFill>
              <a:effectLst/>
              <a:latin typeface="Arial" panose="020B0604020202020204" pitchFamily="34" charset="0"/>
              <a:ea typeface="Times New Roman" panose="02020603050405020304" pitchFamily="18" charset="0"/>
            </a:endParaRPr>
          </a:p>
          <a:p>
            <a:pPr marL="457200" indent="-457200" algn="just">
              <a:lnSpc>
                <a:spcPct val="130000"/>
              </a:lnSpc>
              <a:spcBef>
                <a:spcPts val="600"/>
              </a:spcBef>
              <a:spcAft>
                <a:spcPts val="600"/>
              </a:spcAft>
              <a:buFont typeface="Arial" panose="020B0604020202020204" pitchFamily="34" charset="0"/>
              <a:buChar char="•"/>
            </a:pPr>
            <a:endParaRPr lang="en-GB" sz="1800">
              <a:solidFill>
                <a:srgbClr val="262626"/>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endParaRPr lang="nl-BE"/>
          </a:p>
        </p:txBody>
      </p:sp>
      <p:sp>
        <p:nvSpPr>
          <p:cNvPr id="4" name="Tijdelijke aanduiding voor dianummer 3"/>
          <p:cNvSpPr>
            <a:spLocks noGrp="1"/>
          </p:cNvSpPr>
          <p:nvPr>
            <p:ph type="sldNum" sz="quarter" idx="5"/>
          </p:nvPr>
        </p:nvSpPr>
        <p:spPr/>
        <p:txBody>
          <a:bodyPr/>
          <a:lstStyle/>
          <a:p>
            <a:fld id="{5E5A5987-BEAB-487B-B089-710F07316E25}" type="slidenum">
              <a:rPr lang="nl-BE" smtClean="0"/>
              <a:t>12</a:t>
            </a:fld>
            <a:endParaRPr lang="nl-BE"/>
          </a:p>
        </p:txBody>
      </p:sp>
    </p:spTree>
    <p:extLst>
      <p:ext uri="{BB962C8B-B14F-4D97-AF65-F5344CB8AC3E}">
        <p14:creationId xmlns:p14="http://schemas.microsoft.com/office/powerpoint/2010/main" val="2273435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800">
                <a:solidFill>
                  <a:srgbClr val="262626"/>
                </a:solidFill>
                <a:effectLst/>
                <a:latin typeface="Arial" panose="020B0604020202020204" pitchFamily="34" charset="0"/>
                <a:ea typeface="Times New Roman" panose="02020603050405020304" pitchFamily="18" charset="0"/>
              </a:rPr>
              <a:t>Small expenses for activities in non-VLIR-UOS partner countries (e.g. a field trip) can be allowed if these remain limited and fit the finality of the ITP project.</a:t>
            </a:r>
            <a:endParaRPr lang="nl-BE"/>
          </a:p>
        </p:txBody>
      </p:sp>
      <p:sp>
        <p:nvSpPr>
          <p:cNvPr id="4" name="Tijdelijke aanduiding voor dianummer 3"/>
          <p:cNvSpPr>
            <a:spLocks noGrp="1"/>
          </p:cNvSpPr>
          <p:nvPr>
            <p:ph type="sldNum" sz="quarter" idx="5"/>
          </p:nvPr>
        </p:nvSpPr>
        <p:spPr/>
        <p:txBody>
          <a:bodyPr/>
          <a:lstStyle/>
          <a:p>
            <a:fld id="{5E5A5987-BEAB-487B-B089-710F07316E25}" type="slidenum">
              <a:rPr lang="nl-BE" smtClean="0"/>
              <a:t>13</a:t>
            </a:fld>
            <a:endParaRPr lang="nl-BE"/>
          </a:p>
        </p:txBody>
      </p:sp>
    </p:spTree>
    <p:extLst>
      <p:ext uri="{BB962C8B-B14F-4D97-AF65-F5344CB8AC3E}">
        <p14:creationId xmlns:p14="http://schemas.microsoft.com/office/powerpoint/2010/main" val="130252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l">
              <a:lnSpc>
                <a:spcPct val="130000"/>
              </a:lnSpc>
              <a:buFont typeface="Calibri" panose="020F0502020204030204" pitchFamily="34" charset="0"/>
              <a:buChar char="-"/>
            </a:pPr>
            <a:r>
              <a:rPr lang="en-GB" sz="18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a national and resident of one of the VLIR-UOS </a:t>
            </a:r>
            <a:r>
              <a:rPr lang="en-GB" sz="1800" b="1">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scholarship countries</a:t>
            </a:r>
            <a:endParaRPr lang="en-BE" sz="18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solidFill>
                  <a:srgbClr val="262626"/>
                </a:solidFill>
                <a:effectLst/>
                <a:latin typeface="Arial" panose="020B0604020202020204" pitchFamily="34" charset="0"/>
                <a:ea typeface="Times New Roman" panose="02020603050405020304" pitchFamily="18" charset="0"/>
              </a:rPr>
              <a:t>OR an employee of a target organisation (HEI, NGO, SME, …) in one of the 17 VLIR-UOS </a:t>
            </a:r>
            <a:r>
              <a:rPr lang="en-GB" sz="1800" b="1">
                <a:solidFill>
                  <a:srgbClr val="262626"/>
                </a:solidFill>
                <a:effectLst/>
                <a:latin typeface="Arial" panose="020B0604020202020204" pitchFamily="34" charset="0"/>
                <a:ea typeface="Times New Roman" panose="02020603050405020304" pitchFamily="18" charset="0"/>
              </a:rPr>
              <a:t>partner countries</a:t>
            </a:r>
            <a:r>
              <a:rPr lang="en-GB" sz="1800">
                <a:solidFill>
                  <a:srgbClr val="262626"/>
                </a:solidFill>
                <a:effectLst/>
                <a:latin typeface="Arial" panose="020B0604020202020204" pitchFamily="34" charset="0"/>
                <a:ea typeface="Times New Roman" panose="02020603050405020304" pitchFamily="18" charset="0"/>
              </a:rPr>
              <a:t> (candidates can have a different nationality, needs to be an exception)</a:t>
            </a:r>
            <a:endParaRPr lang="nl-BE"/>
          </a:p>
        </p:txBody>
      </p:sp>
      <p:sp>
        <p:nvSpPr>
          <p:cNvPr id="4" name="Tijdelijke aanduiding voor dianummer 3"/>
          <p:cNvSpPr>
            <a:spLocks noGrp="1"/>
          </p:cNvSpPr>
          <p:nvPr>
            <p:ph type="sldNum" sz="quarter" idx="5"/>
          </p:nvPr>
        </p:nvSpPr>
        <p:spPr/>
        <p:txBody>
          <a:bodyPr/>
          <a:lstStyle/>
          <a:p>
            <a:fld id="{5E5A5987-BEAB-487B-B089-710F07316E25}" type="slidenum">
              <a:rPr lang="nl-BE" smtClean="0"/>
              <a:t>14</a:t>
            </a:fld>
            <a:endParaRPr lang="nl-BE"/>
          </a:p>
        </p:txBody>
      </p:sp>
    </p:spTree>
    <p:extLst>
      <p:ext uri="{BB962C8B-B14F-4D97-AF65-F5344CB8AC3E}">
        <p14:creationId xmlns:p14="http://schemas.microsoft.com/office/powerpoint/2010/main" val="2163796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16</a:t>
            </a:fld>
            <a:endParaRPr lang="nl-BE"/>
          </a:p>
        </p:txBody>
      </p:sp>
    </p:spTree>
    <p:extLst>
      <p:ext uri="{BB962C8B-B14F-4D97-AF65-F5344CB8AC3E}">
        <p14:creationId xmlns:p14="http://schemas.microsoft.com/office/powerpoint/2010/main" val="2255888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262626"/>
                </a:solidFill>
                <a:effectLst/>
                <a:latin typeface="Arial" panose="020B0604020202020204" pitchFamily="34" charset="0"/>
                <a:ea typeface="Times New Roman" panose="02020603050405020304" pitchFamily="18" charset="0"/>
              </a:rPr>
              <a:t>Education is considered both a goal in itself (SDG 4: Quality Education) and a means for attaining other SDGs. There is no selection of specific SDGs that ICP Connect projects can contribute to as in principle they can contribute to all SDGs in different ways by e.g. supporting students to become change agents in specific areas, by supporting research in certain areas, by building networks with other HEI on specific topics worldwide, by supporting more inclusive educational practices… </a:t>
            </a:r>
            <a:endParaRPr lang="en-US" b="0">
              <a:solidFill>
                <a:schemeClr val="tx1"/>
              </a:solidFill>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solidFill>
                <a:schemeClr val="tx1"/>
              </a:solidFill>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chemeClr val="tx1"/>
                </a:solidFill>
                <a:latin typeface="Arial"/>
                <a:cs typeface="Calibri"/>
              </a:rPr>
              <a:t>The new formats and guidelines will be standardized, simplified and digitized through a modular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solidFill>
                <a:schemeClr val="tx1"/>
              </a:solidFill>
              <a:latin typeface="Arial"/>
              <a:cs typeface="Calibri"/>
            </a:endParaRPr>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17</a:t>
            </a:fld>
            <a:endParaRPr lang="nl-BE"/>
          </a:p>
        </p:txBody>
      </p:sp>
    </p:spTree>
    <p:extLst>
      <p:ext uri="{BB962C8B-B14F-4D97-AF65-F5344CB8AC3E}">
        <p14:creationId xmlns:p14="http://schemas.microsoft.com/office/powerpoint/2010/main" val="4134932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30000"/>
              </a:lnSpc>
            </a:pPr>
            <a:r>
              <a:rPr lang="en-GB" sz="1800">
                <a:solidFill>
                  <a:srgbClr val="262626"/>
                </a:solidFill>
                <a:effectLst/>
                <a:latin typeface="Arial" panose="020B0604020202020204" pitchFamily="34" charset="0"/>
                <a:ea typeface="Times New Roman" panose="02020603050405020304" pitchFamily="18" charset="0"/>
              </a:rPr>
              <a:t>We are offering support and guidance while filling in the documents.</a:t>
            </a:r>
          </a:p>
          <a:p>
            <a:pPr algn="just">
              <a:lnSpc>
                <a:spcPct val="130000"/>
              </a:lnSpc>
            </a:pPr>
            <a:r>
              <a:rPr lang="en-GB" sz="1800">
                <a:solidFill>
                  <a:srgbClr val="262626"/>
                </a:solidFill>
                <a:effectLst/>
                <a:latin typeface="Arial" panose="020B0604020202020204" pitchFamily="34" charset="0"/>
                <a:ea typeface="Times New Roman" panose="02020603050405020304" pitchFamily="18" charset="0"/>
              </a:rPr>
              <a:t>Formulation guidelines on how to fill out the format including a checklist for integrating the SDG principles Leave No One Behind</a:t>
            </a:r>
            <a:r>
              <a:rPr lang="nl-BE" sz="1800">
                <a:solidFill>
                  <a:srgbClr val="262626"/>
                </a:solidFill>
                <a:effectLst/>
                <a:latin typeface="Arial" panose="020B0604020202020204" pitchFamily="34" charset="0"/>
                <a:ea typeface="Times New Roman" panose="02020603050405020304" pitchFamily="18" charset="0"/>
              </a:rPr>
              <a:t>, </a:t>
            </a:r>
            <a:r>
              <a:rPr lang="en-GB" sz="1800">
                <a:solidFill>
                  <a:srgbClr val="262626"/>
                </a:solidFill>
                <a:effectLst/>
                <a:latin typeface="Arial" panose="020B0604020202020204" pitchFamily="34" charset="0"/>
                <a:ea typeface="Times New Roman" panose="02020603050405020304" pitchFamily="18" charset="0"/>
              </a:rPr>
              <a:t>Interconnectedness &amp; indivisibility and Multi-stakeholder partnerships.</a:t>
            </a:r>
          </a:p>
          <a:p>
            <a:pPr algn="just">
              <a:lnSpc>
                <a:spcPct val="130000"/>
              </a:lnSpc>
            </a:pPr>
            <a:r>
              <a:rPr lang="en-GB" sz="1800">
                <a:solidFill>
                  <a:srgbClr val="262626"/>
                </a:solidFill>
                <a:effectLst/>
                <a:latin typeface="Arial" panose="020B0604020202020204" pitchFamily="34" charset="0"/>
                <a:ea typeface="Times New Roman" panose="02020603050405020304" pitchFamily="18" charset="0"/>
              </a:rPr>
              <a:t>You will need to fill out two types of documents, excel and word for the narrative questions</a:t>
            </a:r>
          </a:p>
          <a:p>
            <a:pPr algn="just">
              <a:lnSpc>
                <a:spcPct val="130000"/>
              </a:lnSpc>
            </a:pPr>
            <a:r>
              <a:rPr lang="en-GB" sz="1800">
                <a:solidFill>
                  <a:srgbClr val="262626"/>
                </a:solidFill>
                <a:effectLst/>
                <a:latin typeface="Arial" panose="020B0604020202020204" pitchFamily="34" charset="0"/>
              </a:rPr>
              <a:t>We are developing an </a:t>
            </a:r>
            <a:r>
              <a:rPr lang="en-US"/>
              <a:t>online environment to be used as a tool which will simplify the submission of your formats, to switch between the modules. This tool can  then be used not only for planning, but also for reporting.</a:t>
            </a:r>
            <a:endParaRPr lang="en-BE"/>
          </a:p>
          <a:p>
            <a:pPr algn="just">
              <a:lnSpc>
                <a:spcPct val="130000"/>
              </a:lnSpc>
            </a:pPr>
            <a:endParaRPr lang="en-BE"/>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18</a:t>
            </a:fld>
            <a:endParaRPr lang="nl-BE"/>
          </a:p>
        </p:txBody>
      </p:sp>
    </p:spTree>
    <p:extLst>
      <p:ext uri="{BB962C8B-B14F-4D97-AF65-F5344CB8AC3E}">
        <p14:creationId xmlns:p14="http://schemas.microsoft.com/office/powerpoint/2010/main" val="887516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30000"/>
              </a:lnSpc>
              <a:spcBef>
                <a:spcPts val="0"/>
              </a:spcBef>
              <a:spcAft>
                <a:spcPts val="600"/>
              </a:spcAft>
              <a:buClrTx/>
              <a:buSzTx/>
              <a:buFontTx/>
              <a:buNone/>
              <a:tabLst/>
              <a:defRPr/>
            </a:pPr>
            <a:r>
              <a:rPr lang="en-GB" sz="1800" noProof="0">
                <a:latin typeface="Arial" panose="020B0604020202020204" pitchFamily="34" charset="0"/>
                <a:cs typeface="Arial" panose="020B0604020202020204" pitchFamily="34" charset="0"/>
              </a:rPr>
              <a:t>The format contains 8 modules, in this overview you can see when to use the word format or the excel document per module, and the amount of text that needs to be filled in (total of 9 pages). You can switch between the modules, no sequential order needs to be followed, however this will help you with filling out the format since you will notice that some of the modules are linked to each other.</a:t>
            </a:r>
          </a:p>
          <a:p>
            <a:pPr algn="just">
              <a:lnSpc>
                <a:spcPct val="130000"/>
              </a:lnSpc>
              <a:spcAft>
                <a:spcPts val="600"/>
              </a:spcAft>
            </a:pPr>
            <a:r>
              <a:rPr lang="en-US" sz="1800">
                <a:solidFill>
                  <a:srgbClr val="262626"/>
                </a:solidFill>
                <a:effectLst/>
                <a:latin typeface="Arial" panose="020B0604020202020204" pitchFamily="34" charset="0"/>
                <a:ea typeface="Times New Roman" panose="02020603050405020304" pitchFamily="18" charset="0"/>
              </a:rPr>
              <a:t>for example, based on the context analysis in Module 1 a theory of change is formulated in Module 2. Finally, the modules will make it possible in an online environment to be used as a tool not only for planning, but also for reporting whereby switching between modules will be possible in a swift manner.</a:t>
            </a:r>
            <a:endParaRPr lang="en-BE" sz="1800">
              <a:solidFill>
                <a:srgbClr val="262626"/>
              </a:solidFill>
              <a:effectLst/>
              <a:latin typeface="Arial" panose="020B0604020202020204" pitchFamily="34" charset="0"/>
              <a:ea typeface="Times New Roman" panose="02020603050405020304" pitchFamily="18" charset="0"/>
            </a:endParaRPr>
          </a:p>
          <a:p>
            <a:endParaRPr lang="en-GB"/>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19</a:t>
            </a:fld>
            <a:endParaRPr lang="nl-BE"/>
          </a:p>
        </p:txBody>
      </p:sp>
    </p:spTree>
    <p:extLst>
      <p:ext uri="{BB962C8B-B14F-4D97-AF65-F5344CB8AC3E}">
        <p14:creationId xmlns:p14="http://schemas.microsoft.com/office/powerpoint/2010/main" val="2993014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i="0">
                <a:solidFill>
                  <a:srgbClr val="262626"/>
                </a:solidFill>
                <a:effectLst/>
                <a:latin typeface="Arial" panose="020B0604020202020204" pitchFamily="34" charset="0"/>
              </a:rPr>
              <a:t>Describe the key sustainable development problem(s)/ developmental challenge(s) that the ITP project wants to tackle and its global/regional/local contexts and how it links with Agenda 2030 and the Sustainable Development Goals (SDGs).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i="0">
                <a:solidFill>
                  <a:srgbClr val="262626"/>
                </a:solidFill>
                <a:effectLst/>
                <a:latin typeface="Arial" panose="020B0604020202020204" pitchFamily="34" charset="0"/>
                <a:cs typeface="Arial" panose="020B0604020202020204" pitchFamily="34" charset="0"/>
              </a:rPr>
              <a:t>Individual and organizational c</a:t>
            </a:r>
            <a:r>
              <a:rPr lang="en-GB" sz="2800" b="0" i="0" err="1">
                <a:solidFill>
                  <a:srgbClr val="000000"/>
                </a:solidFill>
                <a:effectLst/>
                <a:latin typeface="WordVisi_MSFontService"/>
              </a:rPr>
              <a:t>apacity</a:t>
            </a:r>
            <a:r>
              <a:rPr lang="en-GB" sz="2800" b="0" i="0">
                <a:solidFill>
                  <a:srgbClr val="000000"/>
                </a:solidFill>
                <a:effectLst/>
                <a:latin typeface="WordVisi_MSFontService"/>
              </a:rPr>
              <a:t> constraints; describe how trainees can become </a:t>
            </a:r>
            <a:r>
              <a:rPr lang="en-GB" sz="1800" b="0" i="0">
                <a:effectLst/>
                <a:latin typeface="Arial" panose="020B0604020202020204" pitchFamily="34" charset="0"/>
              </a:rPr>
              <a:t>an agent (individual) of change and how their professional environment can become a driver of change (organisational)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0">
                <a:solidFill>
                  <a:srgbClr val="000000"/>
                </a:solidFill>
                <a:effectLst/>
                <a:latin typeface="WordVisi_MSFontService"/>
              </a:rPr>
              <a:t>Conditions for ownership and mutual capacity building!!</a:t>
            </a:r>
            <a:endParaRPr lang="en-GB" sz="1800" b="0">
              <a:solidFill>
                <a:srgbClr val="262626"/>
              </a:solidFill>
              <a:effectLst/>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67C8F639-0EE4-41DD-9E7F-13D172C07271}" type="slidenum">
              <a:rPr lang="nl-BE" smtClean="0"/>
              <a:t>20</a:t>
            </a:fld>
            <a:endParaRPr lang="nl-BE"/>
          </a:p>
        </p:txBody>
      </p:sp>
    </p:spTree>
    <p:extLst>
      <p:ext uri="{BB962C8B-B14F-4D97-AF65-F5344CB8AC3E}">
        <p14:creationId xmlns:p14="http://schemas.microsoft.com/office/powerpoint/2010/main" val="1482063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21</a:t>
            </a:fld>
            <a:endParaRPr lang="nl-BE"/>
          </a:p>
        </p:txBody>
      </p:sp>
    </p:spTree>
    <p:extLst>
      <p:ext uri="{BB962C8B-B14F-4D97-AF65-F5344CB8AC3E}">
        <p14:creationId xmlns:p14="http://schemas.microsoft.com/office/powerpoint/2010/main" val="3968122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30000"/>
              </a:lnSpc>
              <a:spcAft>
                <a:spcPts val="600"/>
              </a:spcAft>
            </a:pPr>
            <a:r>
              <a:rPr lang="en-GB" sz="1800">
                <a:solidFill>
                  <a:srgbClr val="262626"/>
                </a:solidFill>
                <a:effectLst/>
                <a:latin typeface="Arial" panose="020B0604020202020204" pitchFamily="34" charset="0"/>
                <a:ea typeface="Times New Roman" panose="02020603050405020304" pitchFamily="18" charset="0"/>
              </a:rPr>
              <a:t>VLIR-UOS projects are expected to contribute to sustainable and equitable development in society. The first step is to concretise how your project will contribute to sustainable and equitable development. This fits under the impact statement section in the excel format. The impact statement should briefly describe the </a:t>
            </a:r>
            <a:r>
              <a:rPr lang="en-GB" sz="1800" b="1">
                <a:solidFill>
                  <a:srgbClr val="262626"/>
                </a:solidFill>
                <a:effectLst/>
                <a:latin typeface="Arial" panose="020B0604020202020204" pitchFamily="34" charset="0"/>
                <a:ea typeface="Times New Roman" panose="02020603050405020304" pitchFamily="18" charset="0"/>
              </a:rPr>
              <a:t>long-term change (=impact)</a:t>
            </a:r>
            <a:r>
              <a:rPr lang="en-GB" sz="1800">
                <a:solidFill>
                  <a:srgbClr val="262626"/>
                </a:solidFill>
                <a:effectLst/>
                <a:latin typeface="Arial" panose="020B0604020202020204" pitchFamily="34" charset="0"/>
                <a:ea typeface="Times New Roman" panose="02020603050405020304" pitchFamily="18" charset="0"/>
              </a:rPr>
              <a:t> to which the project wishes to contribute. This cannot be modified once the project has started.</a:t>
            </a:r>
            <a:endParaRPr lang="nl-BE" sz="1800">
              <a:solidFill>
                <a:srgbClr val="262626"/>
              </a:solidFill>
              <a:effectLst/>
              <a:latin typeface="Arial" panose="020B0604020202020204" pitchFamily="34" charset="0"/>
              <a:ea typeface="Times New Roman" panose="02020603050405020304" pitchFamily="18" charset="0"/>
            </a:endParaRPr>
          </a:p>
          <a:p>
            <a:pPr algn="just"/>
            <a:r>
              <a:rPr lang="en-GB" sz="1800">
                <a:solidFill>
                  <a:srgbClr val="262626"/>
                </a:solidFill>
                <a:effectLst/>
                <a:latin typeface="Arial" panose="020B0604020202020204" pitchFamily="34" charset="0"/>
                <a:ea typeface="Times New Roman" panose="02020603050405020304" pitchFamily="18" charset="0"/>
              </a:rPr>
              <a:t>Impacts = positive and negative, primary and secondary long-term effects produced by a development intervention, directly or indirectly, intended or unintended (OECD-DAC).</a:t>
            </a:r>
            <a:endParaRPr lang="nl-BE" sz="1800">
              <a:solidFill>
                <a:srgbClr val="262626"/>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262626"/>
                </a:solidFill>
                <a:effectLst/>
                <a:latin typeface="Arial" panose="020B0604020202020204" pitchFamily="34" charset="0"/>
                <a:ea typeface="Times New Roman" panose="02020603050405020304" pitchFamily="18" charset="0"/>
              </a:rPr>
              <a:t>This first step builds further or runs in parallel with the context analysis and allows to brainstorm and envision what the dream of the proposed project is, in line with local priorities and the local institutional context. The desired long-term change should be challenging and ambitious, but not impossible to achieve (reachable in 15 years’ time; the project only contributes). Identify if and how you can ensure synergy and complementarity with other actors with other (Belgian) actors as much as possible in the light of synergy and complementarity. </a:t>
            </a:r>
          </a:p>
          <a:p>
            <a:pPr algn="just">
              <a:lnSpc>
                <a:spcPct val="130000"/>
              </a:lnSpc>
              <a:spcAft>
                <a:spcPts val="600"/>
              </a:spcAft>
            </a:pPr>
            <a:r>
              <a:rPr lang="en-GB" sz="1800">
                <a:solidFill>
                  <a:srgbClr val="262626"/>
                </a:solidFill>
                <a:effectLst/>
                <a:latin typeface="Arial" panose="020B0604020202020204" pitchFamily="34" charset="0"/>
                <a:ea typeface="Times New Roman" panose="02020603050405020304" pitchFamily="18" charset="0"/>
              </a:rPr>
              <a:t>Visualise the ultimate desired change or ‘</a:t>
            </a:r>
            <a:r>
              <a:rPr lang="en-GB" sz="1800" b="1">
                <a:solidFill>
                  <a:srgbClr val="262626"/>
                </a:solidFill>
                <a:effectLst/>
                <a:latin typeface="Arial" panose="020B0604020202020204" pitchFamily="34" charset="0"/>
                <a:ea typeface="Times New Roman" panose="02020603050405020304" pitchFamily="18" charset="0"/>
              </a:rPr>
              <a:t>dream</a:t>
            </a:r>
            <a:r>
              <a:rPr lang="en-GB" sz="1800">
                <a:solidFill>
                  <a:srgbClr val="262626"/>
                </a:solidFill>
                <a:effectLst/>
                <a:latin typeface="Arial" panose="020B0604020202020204" pitchFamily="34" charset="0"/>
                <a:ea typeface="Times New Roman" panose="02020603050405020304" pitchFamily="18" charset="0"/>
              </a:rPr>
              <a:t>’ in a time perspective of 10-15 years and make sure that the desired change is as concretely as possible:</a:t>
            </a:r>
            <a:endParaRPr lang="nl-BE" sz="1800">
              <a:solidFill>
                <a:srgbClr val="262626"/>
              </a:solidFill>
              <a:effectLst/>
              <a:latin typeface="Arial" panose="020B0604020202020204" pitchFamily="34" charset="0"/>
              <a:ea typeface="Times New Roman" panose="02020603050405020304" pitchFamily="18" charset="0"/>
            </a:endParaRPr>
          </a:p>
          <a:p>
            <a:pPr marL="342900" lvl="0" indent="-342900" algn="just">
              <a:lnSpc>
                <a:spcPct val="130000"/>
              </a:lnSpc>
              <a:buFont typeface="Symbol" panose="05050102010706020507" pitchFamily="18" charset="2"/>
              <a:buChar char=""/>
            </a:pPr>
            <a:r>
              <a:rPr lang="en-GB" sz="1800" b="1">
                <a:solidFill>
                  <a:srgbClr val="262626"/>
                </a:solidFill>
                <a:effectLst/>
                <a:latin typeface="Arial" panose="020B0604020202020204" pitchFamily="34" charset="0"/>
                <a:ea typeface="Times New Roman" panose="02020603050405020304" pitchFamily="18" charset="0"/>
              </a:rPr>
              <a:t>Who</a:t>
            </a:r>
            <a:r>
              <a:rPr lang="en-GB" sz="1800">
                <a:solidFill>
                  <a:srgbClr val="262626"/>
                </a:solidFill>
                <a:effectLst/>
                <a:latin typeface="Arial" panose="020B0604020202020204" pitchFamily="34" charset="0"/>
                <a:ea typeface="Times New Roman" panose="02020603050405020304" pitchFamily="18" charset="0"/>
              </a:rPr>
              <a:t> should benefit from the desired change / dream? Will the dream impact differently on certain groups (gender, age, ethnicity, etc.)?</a:t>
            </a:r>
            <a:endParaRPr lang="nl-BE" sz="1800">
              <a:solidFill>
                <a:srgbClr val="262626"/>
              </a:solidFill>
              <a:effectLst/>
              <a:latin typeface="Arial" panose="020B0604020202020204" pitchFamily="34" charset="0"/>
              <a:ea typeface="Times New Roman" panose="02020603050405020304" pitchFamily="18" charset="0"/>
            </a:endParaRPr>
          </a:p>
          <a:p>
            <a:pPr marL="342900" lvl="0" indent="-342900" algn="just">
              <a:lnSpc>
                <a:spcPct val="130000"/>
              </a:lnSpc>
              <a:buFont typeface="Symbol" panose="05050102010706020507" pitchFamily="18" charset="2"/>
              <a:buChar char=""/>
            </a:pPr>
            <a:r>
              <a:rPr lang="en-GB" sz="1800" b="1">
                <a:solidFill>
                  <a:srgbClr val="262626"/>
                </a:solidFill>
                <a:effectLst/>
                <a:latin typeface="Arial" panose="020B0604020202020204" pitchFamily="34" charset="0"/>
                <a:ea typeface="Times New Roman" panose="02020603050405020304" pitchFamily="18" charset="0"/>
              </a:rPr>
              <a:t>What </a:t>
            </a:r>
            <a:r>
              <a:rPr lang="en-GB" sz="1800">
                <a:solidFill>
                  <a:srgbClr val="262626"/>
                </a:solidFill>
                <a:effectLst/>
                <a:latin typeface="Arial" panose="020B0604020202020204" pitchFamily="34" charset="0"/>
                <a:ea typeface="Times New Roman" panose="02020603050405020304" pitchFamily="18" charset="0"/>
              </a:rPr>
              <a:t>will have changed?</a:t>
            </a:r>
            <a:endParaRPr lang="nl-BE" sz="1800">
              <a:solidFill>
                <a:srgbClr val="262626"/>
              </a:solidFill>
              <a:effectLst/>
              <a:latin typeface="Arial" panose="020B0604020202020204" pitchFamily="34" charset="0"/>
              <a:ea typeface="Times New Roman" panose="02020603050405020304" pitchFamily="18" charset="0"/>
            </a:endParaRPr>
          </a:p>
          <a:p>
            <a:pPr marL="342900" lvl="0" indent="-342900" algn="just">
              <a:lnSpc>
                <a:spcPct val="130000"/>
              </a:lnSpc>
              <a:buFont typeface="Symbol" panose="05050102010706020507" pitchFamily="18" charset="2"/>
              <a:buChar char=""/>
            </a:pPr>
            <a:r>
              <a:rPr lang="en-GB" sz="1800" b="1">
                <a:solidFill>
                  <a:srgbClr val="262626"/>
                </a:solidFill>
                <a:effectLst/>
                <a:latin typeface="Arial" panose="020B0604020202020204" pitchFamily="34" charset="0"/>
                <a:ea typeface="Times New Roman" panose="02020603050405020304" pitchFamily="18" charset="0"/>
              </a:rPr>
              <a:t>Where </a:t>
            </a:r>
            <a:r>
              <a:rPr lang="en-GB" sz="1800">
                <a:solidFill>
                  <a:srgbClr val="262626"/>
                </a:solidFill>
                <a:effectLst/>
                <a:latin typeface="Arial" panose="020B0604020202020204" pitchFamily="34" charset="0"/>
                <a:ea typeface="Times New Roman" panose="02020603050405020304" pitchFamily="18" charset="0"/>
              </a:rPr>
              <a:t>will the change happen?</a:t>
            </a:r>
            <a:endParaRPr lang="nl-BE" sz="1800">
              <a:solidFill>
                <a:srgbClr val="262626"/>
              </a:solidFill>
              <a:effectLst/>
              <a:latin typeface="Arial" panose="020B0604020202020204" pitchFamily="34" charset="0"/>
              <a:ea typeface="Times New Roman" panose="02020603050405020304" pitchFamily="18" charset="0"/>
            </a:endParaRPr>
          </a:p>
          <a:p>
            <a:pPr marL="342900" lvl="0" indent="-342900" algn="just">
              <a:lnSpc>
                <a:spcPct val="130000"/>
              </a:lnSpc>
              <a:buFont typeface="Symbol" panose="05050102010706020507" pitchFamily="18" charset="2"/>
              <a:buChar char=""/>
            </a:pPr>
            <a:r>
              <a:rPr lang="en-GB" sz="1800" b="1">
                <a:solidFill>
                  <a:srgbClr val="262626"/>
                </a:solidFill>
                <a:effectLst/>
                <a:latin typeface="Arial" panose="020B0604020202020204" pitchFamily="34" charset="0"/>
                <a:ea typeface="Times New Roman" panose="02020603050405020304" pitchFamily="18" charset="0"/>
              </a:rPr>
              <a:t>How </a:t>
            </a:r>
            <a:r>
              <a:rPr lang="en-GB" sz="1800">
                <a:solidFill>
                  <a:srgbClr val="262626"/>
                </a:solidFill>
                <a:effectLst/>
                <a:latin typeface="Arial" panose="020B0604020202020204" pitchFamily="34" charset="0"/>
                <a:ea typeface="Times New Roman" panose="02020603050405020304" pitchFamily="18" charset="0"/>
              </a:rPr>
              <a:t>this change can be realised forms part of the different pathways “theorizing” the change. Such a theory of change will be further developed throughout this module and translated into a project strategy with concrete deliverables / activities (=theory of action, for VLIR-UOS project translated into 6 standard (project) domains of intermediate change).</a:t>
            </a:r>
            <a:endParaRPr lang="nl-BE" sz="1800">
              <a:solidFill>
                <a:srgbClr val="262626"/>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a:solidFill>
                <a:srgbClr val="262626"/>
              </a:solidFill>
              <a:effectLst/>
              <a:latin typeface="Arial" panose="020B0604020202020204" pitchFamily="34" charset="0"/>
              <a:ea typeface="Times New Roman" panose="02020603050405020304" pitchFamily="18" charset="0"/>
            </a:endParaRPr>
          </a:p>
          <a:p>
            <a:endParaRPr lang="en-GB"/>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22</a:t>
            </a:fld>
            <a:endParaRPr lang="nl-BE"/>
          </a:p>
        </p:txBody>
      </p:sp>
    </p:spTree>
    <p:extLst>
      <p:ext uri="{BB962C8B-B14F-4D97-AF65-F5344CB8AC3E}">
        <p14:creationId xmlns:p14="http://schemas.microsoft.com/office/powerpoint/2010/main" val="349592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400050" algn="just">
              <a:lnSpc>
                <a:spcPct val="90000"/>
              </a:lnSpc>
            </a:pPr>
            <a:r>
              <a:rPr lang="en-US" sz="2000">
                <a:solidFill>
                  <a:schemeClr val="accent2"/>
                </a:solidFill>
              </a:rPr>
              <a:t>As we enter a new funding cycle with our donor, Five year </a:t>
            </a:r>
            <a:r>
              <a:rPr lang="en-US" sz="2000" err="1">
                <a:solidFill>
                  <a:schemeClr val="accent2"/>
                </a:solidFill>
              </a:rPr>
              <a:t>programme</a:t>
            </a:r>
            <a:r>
              <a:rPr lang="en-US" sz="2000">
                <a:solidFill>
                  <a:schemeClr val="accent2"/>
                </a:solidFill>
              </a:rPr>
              <a:t> , we have formulated new ambitions &amp; priorities </a:t>
            </a:r>
          </a:p>
          <a:p>
            <a:pPr marL="0" indent="-400050" algn="just">
              <a:lnSpc>
                <a:spcPct val="90000"/>
              </a:lnSpc>
            </a:pPr>
            <a:endParaRPr lang="en-US" sz="2000">
              <a:solidFill>
                <a:schemeClr val="accent2"/>
              </a:solidFill>
            </a:endParaRPr>
          </a:p>
          <a:p>
            <a:pPr marL="0" indent="-400050" algn="just">
              <a:lnSpc>
                <a:spcPct val="90000"/>
              </a:lnSpc>
            </a:pPr>
            <a:r>
              <a:rPr lang="en-US" sz="2000">
                <a:solidFill>
                  <a:schemeClr val="accent2"/>
                </a:solidFill>
              </a:rPr>
              <a:t>Against the background of Covid-pandemic and lessons learned </a:t>
            </a:r>
          </a:p>
          <a:p>
            <a:pPr marL="0" indent="-400050" algn="just">
              <a:lnSpc>
                <a:spcPct val="90000"/>
              </a:lnSpc>
            </a:pPr>
            <a:endParaRPr lang="en-US" sz="2000">
              <a:solidFill>
                <a:schemeClr val="accent2"/>
              </a:solidFill>
            </a:endParaRPr>
          </a:p>
          <a:p>
            <a:pPr marL="0" indent="-400050" algn="just">
              <a:lnSpc>
                <a:spcPct val="90000"/>
              </a:lnSpc>
            </a:pPr>
            <a:endParaRPr lang="en-US" sz="2000">
              <a:solidFill>
                <a:schemeClr val="accent2"/>
              </a:solidFill>
            </a:endParaRPr>
          </a:p>
          <a:p>
            <a:pPr marL="0" indent="-400050" algn="just">
              <a:lnSpc>
                <a:spcPct val="90000"/>
              </a:lnSpc>
            </a:pPr>
            <a:endParaRPr lang="en-US" sz="2000">
              <a:solidFill>
                <a:schemeClr val="accent2"/>
              </a:solidFill>
            </a:endParaRPr>
          </a:p>
          <a:p>
            <a:pPr marL="0" indent="-400050" algn="just">
              <a:lnSpc>
                <a:spcPct val="90000"/>
              </a:lnSpc>
            </a:pPr>
            <a:r>
              <a:rPr lang="en-US" sz="2000">
                <a:solidFill>
                  <a:schemeClr val="accent2"/>
                </a:solidFill>
              </a:rPr>
              <a:t>Covid-19 changed the world drastically</a:t>
            </a:r>
          </a:p>
          <a:p>
            <a:pPr marL="0" indent="-400050" algn="just">
              <a:lnSpc>
                <a:spcPct val="90000"/>
              </a:lnSpc>
            </a:pPr>
            <a:endParaRPr lang="en-US" sz="2000">
              <a:solidFill>
                <a:schemeClr val="accent2"/>
              </a:solidFill>
            </a:endParaRPr>
          </a:p>
          <a:p>
            <a:pPr marL="0" indent="-400050" algn="just">
              <a:lnSpc>
                <a:spcPct val="90000"/>
              </a:lnSpc>
            </a:pPr>
            <a:r>
              <a:rPr lang="en-US" sz="1900"/>
              <a:t>So did we, in both private and professional life</a:t>
            </a:r>
          </a:p>
          <a:p>
            <a:pPr marL="0" indent="-400050" algn="just">
              <a:lnSpc>
                <a:spcPct val="90000"/>
              </a:lnSpc>
            </a:pPr>
            <a:endParaRPr lang="en-US" sz="1900" b="0"/>
          </a:p>
          <a:p>
            <a:pPr lvl="1" algn="just">
              <a:lnSpc>
                <a:spcPct val="90000"/>
              </a:lnSpc>
            </a:pPr>
            <a:r>
              <a:rPr lang="en-US" sz="1900" b="1">
                <a:solidFill>
                  <a:schemeClr val="bg2"/>
                </a:solidFill>
              </a:rPr>
              <a:t>Lessons learned from Covid-19 </a:t>
            </a:r>
          </a:p>
          <a:p>
            <a:pPr marL="342900" indent="-342900" algn="just">
              <a:lnSpc>
                <a:spcPct val="90000"/>
              </a:lnSpc>
              <a:buFont typeface="Arial" panose="020B0604020202020204" pitchFamily="34" charset="0"/>
              <a:buChar char="•"/>
            </a:pPr>
            <a:r>
              <a:rPr lang="en-US" sz="1900" b="0">
                <a:solidFill>
                  <a:schemeClr val="tx1"/>
                </a:solidFill>
              </a:rPr>
              <a:t>challenges are global : climate, sanitary crisis, …</a:t>
            </a:r>
          </a:p>
          <a:p>
            <a:pPr marL="342900" lvl="1" indent="-342900" algn="just">
              <a:lnSpc>
                <a:spcPct val="90000"/>
              </a:lnSpc>
              <a:buFont typeface="Arial" panose="020B0604020202020204" pitchFamily="34" charset="0"/>
              <a:buChar char="•"/>
            </a:pPr>
            <a:r>
              <a:rPr lang="en-US" sz="1900">
                <a:solidFill>
                  <a:schemeClr val="tx1"/>
                </a:solidFill>
              </a:rPr>
              <a:t>solutions are global too</a:t>
            </a:r>
          </a:p>
          <a:p>
            <a:pPr marL="342900" lvl="1" indent="-342900" algn="just">
              <a:lnSpc>
                <a:spcPct val="90000"/>
              </a:lnSpc>
              <a:buFont typeface="Arial" panose="020B0604020202020204" pitchFamily="34" charset="0"/>
              <a:buChar char="•"/>
            </a:pPr>
            <a:endParaRPr lang="en-US" sz="1900">
              <a:solidFill>
                <a:schemeClr val="tx1"/>
              </a:solidFill>
            </a:endParaRPr>
          </a:p>
          <a:p>
            <a:pPr marL="342900" lvl="1" indent="-342900" algn="just">
              <a:lnSpc>
                <a:spcPct val="90000"/>
              </a:lnSpc>
              <a:buFont typeface="Arial" panose="020B0604020202020204" pitchFamily="34" charset="0"/>
              <a:buChar char="•"/>
            </a:pPr>
            <a:r>
              <a:rPr lang="en-US" sz="1900">
                <a:solidFill>
                  <a:schemeClr val="tx1"/>
                </a:solidFill>
              </a:rPr>
              <a:t>importance of research, data, evidence-based work </a:t>
            </a:r>
          </a:p>
          <a:p>
            <a:pPr marL="342900" lvl="1" indent="-342900" algn="just">
              <a:lnSpc>
                <a:spcPct val="90000"/>
              </a:lnSpc>
              <a:buFont typeface="Arial" panose="020B0604020202020204" pitchFamily="34" charset="0"/>
              <a:buChar char="•"/>
            </a:pPr>
            <a:r>
              <a:rPr lang="en-US" sz="1900">
                <a:solidFill>
                  <a:schemeClr val="tx1"/>
                </a:solidFill>
              </a:rPr>
              <a:t>necessity of pooling knowledge and of global cooperation </a:t>
            </a:r>
          </a:p>
          <a:p>
            <a:pPr marL="342900" lvl="1" indent="-342900" algn="just">
              <a:lnSpc>
                <a:spcPct val="90000"/>
              </a:lnSpc>
              <a:buFont typeface="Arial" panose="020B0604020202020204" pitchFamily="34" charset="0"/>
              <a:buChar char="•"/>
            </a:pPr>
            <a:endParaRPr lang="en-US" sz="1900">
              <a:solidFill>
                <a:schemeClr val="tx1"/>
              </a:solidFill>
            </a:endParaRPr>
          </a:p>
          <a:p>
            <a:pPr marL="342900" lvl="1" indent="-342900" algn="just">
              <a:lnSpc>
                <a:spcPct val="90000"/>
              </a:lnSpc>
              <a:buFont typeface="Arial" panose="020B0604020202020204" pitchFamily="34" charset="0"/>
              <a:buChar char="•"/>
            </a:pPr>
            <a:r>
              <a:rPr lang="en-US" sz="1900">
                <a:solidFill>
                  <a:schemeClr val="tx1"/>
                </a:solidFill>
              </a:rPr>
              <a:t>importance of digital transformation</a:t>
            </a:r>
          </a:p>
          <a:p>
            <a:endParaRPr lang="nl-BE"/>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3</a:t>
            </a:fld>
            <a:endParaRPr lang="nl-BE"/>
          </a:p>
        </p:txBody>
      </p:sp>
    </p:spTree>
    <p:extLst>
      <p:ext uri="{BB962C8B-B14F-4D97-AF65-F5344CB8AC3E}">
        <p14:creationId xmlns:p14="http://schemas.microsoft.com/office/powerpoint/2010/main" val="223511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A compass for the project strategy. This narrative description of the change process should build further on the context analysis of Module 1 </a:t>
            </a:r>
          </a:p>
          <a:p>
            <a:pP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It explains the flow between:</a:t>
            </a:r>
            <a:endParaRPr lang="nl-BE" sz="14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tabLst>
                <a:tab pos="457200" algn="l"/>
              </a:tabLst>
            </a:pPr>
            <a:endParaRPr lang="en-US" sz="1800" b="0" i="0">
              <a:solidFill>
                <a:srgbClr val="262626"/>
              </a:solidFill>
              <a:effectLst/>
              <a:latin typeface="Arial" panose="020B0604020202020204" pitchFamily="34" charset="0"/>
            </a:endParaRPr>
          </a:p>
          <a:p>
            <a:pPr marL="0" lvl="0" indent="0">
              <a:lnSpc>
                <a:spcPct val="107000"/>
              </a:lnSpc>
              <a:spcAft>
                <a:spcPts val="800"/>
              </a:spcAft>
              <a:buFont typeface="Symbol" panose="05050102010706020507" pitchFamily="18" charset="2"/>
              <a:buNone/>
              <a:tabLst>
                <a:tab pos="457200" algn="l"/>
              </a:tabLst>
            </a:pPr>
            <a:r>
              <a:rPr lang="en-US" sz="1800" b="0" i="0">
                <a:solidFill>
                  <a:srgbClr val="262626"/>
                </a:solidFill>
                <a:effectLst/>
                <a:latin typeface="Arial" panose="020B0604020202020204" pitchFamily="34" charset="0"/>
              </a:rPr>
              <a:t>To describe the change process you should explain the flow between: </a:t>
            </a:r>
            <a:r>
              <a:rPr lang="en-US" sz="1800" b="0" i="1">
                <a:solidFill>
                  <a:srgbClr val="262626"/>
                </a:solidFill>
                <a:effectLst/>
                <a:latin typeface="Arial" panose="020B0604020202020204" pitchFamily="34" charset="0"/>
              </a:rPr>
              <a:t>The sustainable development related objective or dream (=</a:t>
            </a:r>
            <a:r>
              <a:rPr lang="en-US" sz="1800" b="1" i="1">
                <a:solidFill>
                  <a:srgbClr val="262626"/>
                </a:solidFill>
                <a:effectLst/>
                <a:latin typeface="Arial" panose="020B0604020202020204" pitchFamily="34" charset="0"/>
              </a:rPr>
              <a:t>impact</a:t>
            </a:r>
            <a:r>
              <a:rPr lang="en-US" sz="1800" b="0" i="1">
                <a:solidFill>
                  <a:srgbClr val="262626"/>
                </a:solidFill>
                <a:effectLst/>
                <a:latin typeface="Arial" panose="020B0604020202020204" pitchFamily="34" charset="0"/>
              </a:rPr>
              <a:t>) to which the </a:t>
            </a:r>
            <a:r>
              <a:rPr lang="en-US" sz="1800" b="1" i="1">
                <a:solidFill>
                  <a:srgbClr val="262626"/>
                </a:solidFill>
                <a:effectLst/>
                <a:latin typeface="Arial" panose="020B0604020202020204" pitchFamily="34" charset="0"/>
              </a:rPr>
              <a:t>ITP </a:t>
            </a:r>
            <a:r>
              <a:rPr lang="en-US" sz="1800" b="0" i="1">
                <a:solidFill>
                  <a:srgbClr val="262626"/>
                </a:solidFill>
                <a:effectLst/>
                <a:latin typeface="Arial" panose="020B0604020202020204" pitchFamily="34" charset="0"/>
              </a:rPr>
              <a:t>wishes to contribute (in line with Agenda 2030 and the SDGs), </a:t>
            </a:r>
            <a:r>
              <a:rPr lang="en-US" sz="1800" b="0" i="1">
                <a:solidFill>
                  <a:srgbClr val="000000"/>
                </a:solidFill>
                <a:effectLst/>
                <a:latin typeface="Arial" panose="020B0604020202020204" pitchFamily="34" charset="0"/>
              </a:rPr>
              <a:t>the </a:t>
            </a:r>
            <a:r>
              <a:rPr lang="en-US" sz="1800" b="1" i="1">
                <a:solidFill>
                  <a:srgbClr val="000000"/>
                </a:solidFill>
                <a:effectLst/>
                <a:latin typeface="Arial" panose="020B0604020202020204" pitchFamily="34" charset="0"/>
              </a:rPr>
              <a:t>outcome(s)</a:t>
            </a:r>
            <a:r>
              <a:rPr lang="en-US" sz="1800" b="0" i="1">
                <a:solidFill>
                  <a:srgbClr val="000000"/>
                </a:solidFill>
                <a:effectLst/>
                <a:latin typeface="Arial" panose="020B0604020202020204" pitchFamily="34" charset="0"/>
              </a:rPr>
              <a:t> the project can realistically achieve</a:t>
            </a:r>
            <a:r>
              <a:rPr lang="en-US" sz="1800" b="0" i="0">
                <a:solidFill>
                  <a:srgbClr val="262626"/>
                </a:solidFill>
                <a:effectLst/>
                <a:latin typeface="Arial" panose="020B0604020202020204" pitchFamily="34" charset="0"/>
              </a:rPr>
              <a:t> (</a:t>
            </a:r>
            <a:r>
              <a:rPr lang="en-US" sz="1800" b="0" i="1">
                <a:solidFill>
                  <a:srgbClr val="000000"/>
                </a:solidFill>
                <a:effectLst/>
                <a:latin typeface="Arial" panose="020B0604020202020204" pitchFamily="34" charset="0"/>
              </a:rPr>
              <a:t>by aligning with the standard VLIR-UOS outcome areas</a:t>
            </a:r>
            <a:r>
              <a:rPr lang="en-US" sz="1800" b="0" i="1">
                <a:solidFill>
                  <a:srgbClr val="262626"/>
                </a:solidFill>
                <a:effectLst/>
                <a:latin typeface="Arial" panose="020B0604020202020204" pitchFamily="34" charset="0"/>
              </a:rPr>
              <a:t>)</a:t>
            </a:r>
            <a:r>
              <a:rPr lang="en-US" sz="1800" b="0" i="1">
                <a:solidFill>
                  <a:srgbClr val="000000"/>
                </a:solidFill>
                <a:effectLst/>
                <a:latin typeface="Arial" panose="020B0604020202020204" pitchFamily="34" charset="0"/>
              </a:rPr>
              <a:t> </a:t>
            </a:r>
            <a:r>
              <a:rPr lang="en-US" sz="1800" b="0" i="0">
                <a:solidFill>
                  <a:srgbClr val="262626"/>
                </a:solidFill>
                <a:effectLst/>
                <a:latin typeface="Arial" panose="020B0604020202020204" pitchFamily="34" charset="0"/>
              </a:rPr>
              <a:t>and the expected </a:t>
            </a:r>
            <a:r>
              <a:rPr lang="en-US" sz="1800" b="1" i="0">
                <a:solidFill>
                  <a:srgbClr val="262626"/>
                </a:solidFill>
                <a:effectLst/>
                <a:latin typeface="Arial" panose="020B0604020202020204" pitchFamily="34" charset="0"/>
              </a:rPr>
              <a:t>intermediate changes</a:t>
            </a:r>
            <a:r>
              <a:rPr lang="en-US" sz="1800" b="0" i="0">
                <a:solidFill>
                  <a:srgbClr val="262626"/>
                </a:solidFill>
                <a:effectLst/>
                <a:latin typeface="Arial" panose="020B0604020202020204" pitchFamily="34" charset="0"/>
              </a:rPr>
              <a:t> linked to one or more of the six standard VLIR-UOS project domains. In summary: this description clarifies why this proposal is important, what you hope to achieve, and what the project will do, while also indicating its alignment with the VLIR-UOS </a:t>
            </a:r>
            <a:r>
              <a:rPr lang="en-US" sz="1800" b="0" i="0" err="1">
                <a:solidFill>
                  <a:srgbClr val="262626"/>
                </a:solidFill>
                <a:effectLst/>
                <a:latin typeface="Arial" panose="020B0604020202020204" pitchFamily="34" charset="0"/>
              </a:rPr>
              <a:t>ToC</a:t>
            </a:r>
            <a:r>
              <a:rPr lang="en-US" sz="1800" b="0" i="0">
                <a:solidFill>
                  <a:srgbClr val="262626"/>
                </a:solidFill>
                <a:effectLst/>
                <a:latin typeface="Arial" panose="020B0604020202020204" pitchFamily="34" charset="0"/>
              </a:rPr>
              <a:t>. </a:t>
            </a:r>
            <a:r>
              <a:rPr lang="en-US" sz="1800" b="0" i="0">
                <a:solidFill>
                  <a:srgbClr val="000000"/>
                </a:solidFill>
                <a:effectLst/>
                <a:latin typeface="Arial" panose="020B0604020202020204" pitchFamily="34" charset="0"/>
              </a:rPr>
              <a:t>When elaborating, the most important uncertainties / assumptions/risks related to the change process should be identified as well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tabLst>
                <a:tab pos="457200" algn="l"/>
              </a:tabLs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23</a:t>
            </a:fld>
            <a:endParaRPr lang="nl-BE"/>
          </a:p>
        </p:txBody>
      </p:sp>
    </p:spTree>
    <p:extLst>
      <p:ext uri="{BB962C8B-B14F-4D97-AF65-F5344CB8AC3E}">
        <p14:creationId xmlns:p14="http://schemas.microsoft.com/office/powerpoint/2010/main" val="526613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Methodology to realise the envisioned changes at project level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Integrating approaches regarding global citizenship, Agenda 2030 and SDG principles and describing your scholarship and alumni strategy and your environmental priorities. </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Project priorities on how to integrate gender: What will the project do to fix the </a:t>
            </a:r>
            <a:r>
              <a:rPr lang="en-GB" sz="1800" u="sng">
                <a:effectLst/>
                <a:latin typeface="Calibri" panose="020F0502020204030204" pitchFamily="34" charset="0"/>
                <a:ea typeface="Calibri" panose="020F0502020204030204" pitchFamily="34" charset="0"/>
                <a:cs typeface="Times New Roman" panose="02020603050405020304" pitchFamily="18" charset="0"/>
              </a:rPr>
              <a:t>numbers</a:t>
            </a:r>
            <a:r>
              <a:rPr lang="en-GB" sz="1800">
                <a:effectLst/>
                <a:latin typeface="Calibri" panose="020F0502020204030204" pitchFamily="34" charset="0"/>
                <a:ea typeface="Calibri" panose="020F0502020204030204" pitchFamily="34" charset="0"/>
                <a:cs typeface="Times New Roman" panose="02020603050405020304" pitchFamily="18" charset="0"/>
              </a:rPr>
              <a:t>, fix the </a:t>
            </a:r>
            <a:r>
              <a:rPr lang="en-GB" sz="1800" u="sng">
                <a:effectLst/>
                <a:latin typeface="Calibri" panose="020F0502020204030204" pitchFamily="34" charset="0"/>
                <a:ea typeface="Calibri" panose="020F0502020204030204" pitchFamily="34" charset="0"/>
                <a:cs typeface="Times New Roman" panose="02020603050405020304" pitchFamily="18" charset="0"/>
              </a:rPr>
              <a:t>organisation</a:t>
            </a:r>
            <a:r>
              <a:rPr lang="en-GB" sz="1800">
                <a:effectLst/>
                <a:latin typeface="Calibri" panose="020F0502020204030204" pitchFamily="34" charset="0"/>
                <a:ea typeface="Calibri" panose="020F0502020204030204" pitchFamily="34" charset="0"/>
                <a:cs typeface="Times New Roman" panose="02020603050405020304" pitchFamily="18" charset="0"/>
              </a:rPr>
              <a:t>, fix the </a:t>
            </a:r>
            <a:r>
              <a:rPr lang="en-GB" sz="1800" u="sng">
                <a:effectLst/>
                <a:latin typeface="Calibri" panose="020F0502020204030204" pitchFamily="34" charset="0"/>
                <a:ea typeface="Calibri" panose="020F0502020204030204" pitchFamily="34" charset="0"/>
                <a:cs typeface="Times New Roman" panose="02020603050405020304" pitchFamily="18" charset="0"/>
              </a:rPr>
              <a:t>content</a:t>
            </a:r>
            <a:r>
              <a:rPr lang="en-GB" sz="1800">
                <a:effectLst/>
                <a:latin typeface="Calibri" panose="020F0502020204030204" pitchFamily="34" charset="0"/>
                <a:ea typeface="Calibri" panose="020F0502020204030204" pitchFamily="34" charset="0"/>
                <a:cs typeface="Times New Roman" panose="02020603050405020304" pitchFamily="18" charset="0"/>
              </a:rPr>
              <a:t> as explained in our gender policy</a:t>
            </a:r>
            <a:endParaRPr lang="en-GB" i="0"/>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24</a:t>
            </a:fld>
            <a:endParaRPr lang="nl-BE"/>
          </a:p>
        </p:txBody>
      </p:sp>
    </p:spTree>
    <p:extLst>
      <p:ext uri="{BB962C8B-B14F-4D97-AF65-F5344CB8AC3E}">
        <p14:creationId xmlns:p14="http://schemas.microsoft.com/office/powerpoint/2010/main" val="164437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800" b="0">
                <a:solidFill>
                  <a:srgbClr val="262626"/>
                </a:solidFill>
                <a:effectLst/>
                <a:latin typeface="Arial" panose="020B0604020202020204" pitchFamily="34" charset="0"/>
                <a:ea typeface="Times New Roman" panose="02020603050405020304" pitchFamily="18" charset="0"/>
              </a:rPr>
              <a:t>In who is involved you need to mention your partner institutions for the ICP Connect project and if you have collaborated previously. Here the project team, promotor, co-promotor, coordinator and other team members together with their experience and contribution to the project are specified, at the Flemish and at the partner institution.</a:t>
            </a:r>
            <a:endParaRPr lang="en-GB" sz="1800" b="0">
              <a:solidFill>
                <a:srgbClr val="262626"/>
              </a:solidFill>
              <a:effectLst/>
              <a:latin typeface="Arial" panose="020B0604020202020204" pitchFamily="34" charset="0"/>
              <a:ea typeface="Times New Roman" panose="02020603050405020304" pitchFamily="18" charset="0"/>
              <a:cs typeface="+mn-cs"/>
            </a:endParaRPr>
          </a:p>
          <a:p>
            <a:r>
              <a:rPr lang="en-US" sz="1200">
                <a:latin typeface="Arial"/>
                <a:cs typeface="Arial"/>
              </a:rPr>
              <a:t>The roles / responsibilities of each partner and how the project is governed, the </a:t>
            </a:r>
            <a:r>
              <a:rPr lang="en-US" sz="1200" err="1">
                <a:latin typeface="Arial"/>
                <a:cs typeface="Arial"/>
              </a:rPr>
              <a:t>partners’s</a:t>
            </a:r>
            <a:r>
              <a:rPr lang="en-US" sz="1200">
                <a:latin typeface="Arial"/>
                <a:cs typeface="Arial"/>
              </a:rPr>
              <a:t> role in the development of this proposal and their future role in the implementation, as well as the balanced task division among the involved partners need to be mentioned</a:t>
            </a:r>
          </a:p>
          <a:p>
            <a:r>
              <a:rPr lang="en-US" sz="1200">
                <a:latin typeface="Arial"/>
                <a:cs typeface="Arial"/>
              </a:rPr>
              <a:t>How the project will implemented (including communication strategy and selection modalities) and how applicants from the VLIR-UOS country list will be reached has to be mentioned too.</a:t>
            </a:r>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25</a:t>
            </a:fld>
            <a:endParaRPr lang="nl-BE"/>
          </a:p>
        </p:txBody>
      </p:sp>
    </p:spTree>
    <p:extLst>
      <p:ext uri="{BB962C8B-B14F-4D97-AF65-F5344CB8AC3E}">
        <p14:creationId xmlns:p14="http://schemas.microsoft.com/office/powerpoint/2010/main" val="3694265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800" b="0">
                <a:solidFill>
                  <a:srgbClr val="262626"/>
                </a:solidFill>
                <a:effectLst/>
                <a:latin typeface="Arial" panose="020B0604020202020204" pitchFamily="34" charset="0"/>
                <a:ea typeface="Times New Roman" panose="02020603050405020304" pitchFamily="18" charset="0"/>
              </a:rPr>
              <a:t>The key </a:t>
            </a:r>
            <a:r>
              <a:rPr lang="en-GB" sz="1800">
                <a:solidFill>
                  <a:srgbClr val="262626"/>
                </a:solidFill>
                <a:effectLst/>
                <a:latin typeface="Arial" panose="020B0604020202020204" pitchFamily="34" charset="0"/>
                <a:ea typeface="Times New Roman" panose="02020603050405020304" pitchFamily="18" charset="0"/>
              </a:rPr>
              <a:t>stakeholders that will be involved in or will benefit from the project. These include both internal (inside HEI, but external to the project partners) and external (outside HEI) stakeholders, and direct and indirect beneficiaries. </a:t>
            </a:r>
            <a:endParaRPr lang="nl-BE"/>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26</a:t>
            </a:fld>
            <a:endParaRPr lang="nl-BE"/>
          </a:p>
        </p:txBody>
      </p:sp>
    </p:spTree>
    <p:extLst>
      <p:ext uri="{BB962C8B-B14F-4D97-AF65-F5344CB8AC3E}">
        <p14:creationId xmlns:p14="http://schemas.microsoft.com/office/powerpoint/2010/main" val="1951502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30000"/>
              </a:lnSpc>
              <a:spcAft>
                <a:spcPts val="600"/>
              </a:spcAft>
            </a:pPr>
            <a:r>
              <a:rPr lang="en-GB" sz="1800">
                <a:solidFill>
                  <a:srgbClr val="262626"/>
                </a:solidFill>
                <a:effectLst/>
                <a:latin typeface="Arial" panose="020B0604020202020204" pitchFamily="34" charset="0"/>
                <a:ea typeface="Arial" panose="020B0604020202020204" pitchFamily="34" charset="0"/>
              </a:rPr>
              <a:t>Describe how synergies and complementarities with projects/academic programmes/networks not funded by VLIR-UOS will be created.</a:t>
            </a:r>
            <a:endParaRPr lang="nl-BE" sz="1800">
              <a:solidFill>
                <a:srgbClr val="262626"/>
              </a:solidFill>
              <a:effectLst/>
              <a:latin typeface="Arial" panose="020B0604020202020204" pitchFamily="34" charset="0"/>
              <a:ea typeface="Times New Roman" panose="02020603050405020304" pitchFamily="18" charset="0"/>
            </a:endParaRPr>
          </a:p>
          <a:p>
            <a:r>
              <a:rPr lang="en-GB" sz="1800">
                <a:solidFill>
                  <a:srgbClr val="262626"/>
                </a:solidFill>
                <a:effectLst/>
                <a:latin typeface="Arial" panose="020B0604020202020204" pitchFamily="34" charset="0"/>
                <a:ea typeface="Arial" panose="020B0604020202020204" pitchFamily="34" charset="0"/>
              </a:rPr>
              <a:t>In addition, describe how the proposed project will promote synergies or complementarities with local/regional context.</a:t>
            </a:r>
          </a:p>
          <a:p>
            <a:endParaRPr lang="en-GB" sz="1800">
              <a:solidFill>
                <a:srgbClr val="262626"/>
              </a:solidFill>
              <a:effectLst/>
              <a:latin typeface="Arial" panose="020B0604020202020204" pitchFamily="34" charset="0"/>
            </a:endParaRPr>
          </a:p>
          <a:p>
            <a:r>
              <a:rPr lang="en-GB" sz="1800">
                <a:solidFill>
                  <a:srgbClr val="262626"/>
                </a:solidFill>
                <a:effectLst/>
                <a:latin typeface="Arial" panose="020B0604020202020204" pitchFamily="34" charset="0"/>
                <a:ea typeface="Times New Roman" panose="02020603050405020304" pitchFamily="18" charset="0"/>
              </a:rPr>
              <a:t>Describe how synergies or complementarities with other VLIR-UOS-funded projects/activities will be facilitated in line with the needs of the direct and indirect beneficiaries (students, partner organisations, alumni, public/private/civil actors) and with the local partners‘ priorities.</a:t>
            </a:r>
            <a:r>
              <a:rPr lang="en-GB" sz="1800" b="1">
                <a:solidFill>
                  <a:srgbClr val="262626"/>
                </a:solidFill>
                <a:effectLst/>
                <a:latin typeface="Arial" panose="020B0604020202020204" pitchFamily="34" charset="0"/>
                <a:ea typeface="Times New Roman" panose="02020603050405020304" pitchFamily="18" charset="0"/>
              </a:rPr>
              <a:t> </a:t>
            </a:r>
            <a:endParaRPr lang="nl-BE"/>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27</a:t>
            </a:fld>
            <a:endParaRPr lang="nl-BE"/>
          </a:p>
        </p:txBody>
      </p:sp>
    </p:spTree>
    <p:extLst>
      <p:ext uri="{BB962C8B-B14F-4D97-AF65-F5344CB8AC3E}">
        <p14:creationId xmlns:p14="http://schemas.microsoft.com/office/powerpoint/2010/main" val="1734387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28</a:t>
            </a:fld>
            <a:endParaRPr lang="nl-BE"/>
          </a:p>
        </p:txBody>
      </p:sp>
    </p:spTree>
    <p:extLst>
      <p:ext uri="{BB962C8B-B14F-4D97-AF65-F5344CB8AC3E}">
        <p14:creationId xmlns:p14="http://schemas.microsoft.com/office/powerpoint/2010/main" val="3281148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800" i="1">
                <a:solidFill>
                  <a:srgbClr val="CF7B1F"/>
                </a:solidFill>
                <a:effectLst/>
                <a:latin typeface="Arial" panose="020B0604020202020204" pitchFamily="34" charset="0"/>
                <a:ea typeface="Times New Roman" panose="02020603050405020304" pitchFamily="18" charset="0"/>
              </a:rPr>
              <a:t>The operational plan includes the specific activities per project domain over the activity years. </a:t>
            </a:r>
            <a:r>
              <a:rPr lang="en-GB" sz="1800">
                <a:effectLst/>
                <a:latin typeface="Arial"/>
                <a:ea typeface="Times New Roman" panose="02020603050405020304" pitchFamily="18" charset="0"/>
                <a:cs typeface="Arial"/>
              </a:rPr>
              <a:t>It specifies what activities must be done to achieve particular goals, when they need to be done and who is going to do them. It includes both the </a:t>
            </a:r>
            <a:r>
              <a:rPr lang="en-GB" sz="1800" b="1">
                <a:effectLst/>
                <a:latin typeface="Arial"/>
                <a:ea typeface="Times New Roman" panose="02020603050405020304" pitchFamily="18" charset="0"/>
                <a:cs typeface="Arial"/>
              </a:rPr>
              <a:t>outputs that need to be delivered and the</a:t>
            </a:r>
            <a:r>
              <a:rPr lang="en-GB" sz="1800">
                <a:effectLst/>
                <a:latin typeface="Arial"/>
                <a:ea typeface="Times New Roman" panose="02020603050405020304" pitchFamily="18" charset="0"/>
                <a:cs typeface="Arial"/>
              </a:rPr>
              <a:t> </a:t>
            </a:r>
            <a:r>
              <a:rPr lang="en-GB" sz="1800" b="1">
                <a:effectLst/>
                <a:latin typeface="Arial"/>
                <a:ea typeface="Times New Roman" panose="02020603050405020304" pitchFamily="18" charset="0"/>
                <a:cs typeface="Arial"/>
              </a:rPr>
              <a:t>financial &amp; human resources attached to it</a:t>
            </a:r>
            <a:r>
              <a:rPr lang="en-GB" sz="1800">
                <a:effectLst/>
                <a:latin typeface="Arial"/>
                <a:ea typeface="Times New Roman" panose="02020603050405020304" pitchFamily="18" charset="0"/>
                <a:cs typeface="Arial"/>
              </a:rPr>
              <a:t>.</a:t>
            </a:r>
            <a:r>
              <a:rPr lang="en-GB" sz="1800">
                <a:latin typeface="Arial"/>
                <a:ea typeface="Times New Roman" panose="02020603050405020304" pitchFamily="18" charset="0"/>
                <a:cs typeface="Arial"/>
              </a:rPr>
              <a:t> </a:t>
            </a:r>
            <a:endParaRPr lang="en-GB" sz="1800" i="1">
              <a:solidFill>
                <a:srgbClr val="CF7B1F"/>
              </a:solidFill>
              <a:effectLst/>
              <a:latin typeface="Arial" panose="020B0604020202020204" pitchFamily="34" charset="0"/>
              <a:ea typeface="Times New Roman" panose="02020603050405020304" pitchFamily="18" charset="0"/>
            </a:endParaRPr>
          </a:p>
          <a:p>
            <a:r>
              <a:rPr lang="en-US" sz="1800">
                <a:solidFill>
                  <a:srgbClr val="262626"/>
                </a:solidFill>
                <a:effectLst/>
                <a:latin typeface="Arial" panose="020B0604020202020204" pitchFamily="34" charset="0"/>
                <a:ea typeface="Times New Roman" panose="02020603050405020304" pitchFamily="18" charset="0"/>
              </a:rPr>
              <a:t>VLIR-UOS is currently in the process of optimizing its budget formats and financial guidelines with a view to harmonizing and simplifying project administration. The financial format needs to be developed and you will be involved in this ongoing discussion.</a:t>
            </a:r>
            <a:endParaRPr lang="nl-NL" b="1">
              <a:solidFill>
                <a:schemeClr val="bg2"/>
              </a:solidFill>
              <a:latin typeface="Arial" pitchFamily="34" charset="0"/>
              <a:ea typeface="+mn-ea"/>
              <a:cs typeface="Arial" pitchFamily="34" charset="0"/>
            </a:endParaRPr>
          </a:p>
          <a:p>
            <a:endParaRPr lang="nl-BE"/>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29</a:t>
            </a:fld>
            <a:endParaRPr lang="nl-BE"/>
          </a:p>
        </p:txBody>
      </p:sp>
    </p:spTree>
    <p:extLst>
      <p:ext uri="{BB962C8B-B14F-4D97-AF65-F5344CB8AC3E}">
        <p14:creationId xmlns:p14="http://schemas.microsoft.com/office/powerpoint/2010/main" val="711266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800" i="1">
                <a:solidFill>
                  <a:srgbClr val="CF7B1F"/>
                </a:solidFill>
                <a:effectLst/>
                <a:latin typeface="Arial" panose="020B0604020202020204" pitchFamily="34" charset="0"/>
                <a:ea typeface="Times New Roman" panose="02020603050405020304" pitchFamily="18" charset="0"/>
              </a:rPr>
              <a:t>Conduct a risk analysis using the format in excel to fill in the different components of risk identification, analysis and response </a:t>
            </a:r>
            <a:endParaRPr lang="nl-BE"/>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40</a:t>
            </a:fld>
            <a:endParaRPr lang="nl-BE"/>
          </a:p>
        </p:txBody>
      </p:sp>
    </p:spTree>
    <p:extLst>
      <p:ext uri="{BB962C8B-B14F-4D97-AF65-F5344CB8AC3E}">
        <p14:creationId xmlns:p14="http://schemas.microsoft.com/office/powerpoint/2010/main" val="2937156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None/>
            </a:pPr>
            <a:r>
              <a:rPr lang="en-US" sz="1200">
                <a:latin typeface="Arial"/>
                <a:cs typeface="Arial"/>
              </a:rPr>
              <a:t>You will describe how the recommendations of the commission concerning your Stage 1 – ICP Connect concept note are integrated</a:t>
            </a:r>
          </a:p>
          <a:p>
            <a:pPr marL="0" indent="0" algn="just">
              <a:buNone/>
            </a:pPr>
            <a:r>
              <a:rPr lang="en-US" sz="1200">
                <a:latin typeface="Arial"/>
                <a:cs typeface="Arial"/>
              </a:rPr>
              <a:t>As well as the </a:t>
            </a:r>
            <a:r>
              <a:rPr lang="en-US" sz="1200" b="1">
                <a:latin typeface="Arial"/>
                <a:cs typeface="Arial"/>
              </a:rPr>
              <a:t>challenges</a:t>
            </a:r>
            <a:r>
              <a:rPr lang="en-US" sz="1200">
                <a:latin typeface="Arial"/>
                <a:cs typeface="Arial"/>
              </a:rPr>
              <a:t> for the </a:t>
            </a:r>
            <a:r>
              <a:rPr lang="en-US" sz="1200" b="1">
                <a:latin typeface="Arial"/>
                <a:cs typeface="Arial"/>
              </a:rPr>
              <a:t>sustainability</a:t>
            </a:r>
            <a:r>
              <a:rPr lang="en-US" sz="1200">
                <a:latin typeface="Arial"/>
                <a:cs typeface="Arial"/>
              </a:rPr>
              <a:t> </a:t>
            </a:r>
            <a:r>
              <a:rPr lang="en-US" sz="1200" b="1">
                <a:latin typeface="Arial"/>
                <a:cs typeface="Arial"/>
              </a:rPr>
              <a:t>after VLIR-UOS funding has ended and </a:t>
            </a:r>
            <a:r>
              <a:rPr lang="en-US" sz="1200">
                <a:latin typeface="Arial"/>
                <a:cs typeface="Arial"/>
              </a:rPr>
              <a:t>the possible strategies to tackle those, including </a:t>
            </a:r>
            <a:r>
              <a:rPr lang="en-US" sz="1200">
                <a:solidFill>
                  <a:srgbClr val="262626"/>
                </a:solidFill>
                <a:effectLst/>
                <a:latin typeface="Arial" panose="020B0604020202020204" pitchFamily="34" charset="0"/>
                <a:ea typeface="Times New Roman" panose="02020603050405020304" pitchFamily="18" charset="0"/>
              </a:rPr>
              <a:t>partner ownership</a:t>
            </a:r>
            <a:r>
              <a:rPr lang="nl-BE" sz="1200">
                <a:solidFill>
                  <a:schemeClr val="tx1"/>
                </a:solidFill>
                <a:effectLst/>
                <a:latin typeface="Times New Roman" panose="02020603050405020304" pitchFamily="18" charset="0"/>
                <a:ea typeface="Times New Roman" panose="02020603050405020304" pitchFamily="18" charset="0"/>
              </a:rPr>
              <a:t>, </a:t>
            </a:r>
            <a:r>
              <a:rPr lang="en-GB" sz="1200">
                <a:solidFill>
                  <a:srgbClr val="262626"/>
                </a:solidFill>
                <a:effectLst/>
                <a:latin typeface="Arial" panose="020B0604020202020204" pitchFamily="34" charset="0"/>
                <a:ea typeface="Times New Roman" panose="02020603050405020304" pitchFamily="18" charset="0"/>
              </a:rPr>
              <a:t>south-south cooperation,</a:t>
            </a:r>
            <a:r>
              <a:rPr lang="nl-BE" sz="1200">
                <a:solidFill>
                  <a:schemeClr val="tx1"/>
                </a:solidFill>
                <a:effectLst/>
                <a:latin typeface="Times New Roman" panose="02020603050405020304" pitchFamily="18" charset="0"/>
                <a:ea typeface="Times New Roman" panose="02020603050405020304" pitchFamily="18" charset="0"/>
              </a:rPr>
              <a:t> </a:t>
            </a:r>
            <a:r>
              <a:rPr lang="en-US" sz="1200">
                <a:solidFill>
                  <a:srgbClr val="262626"/>
                </a:solidFill>
                <a:effectLst/>
                <a:latin typeface="Arial" panose="020B0604020202020204" pitchFamily="34" charset="0"/>
                <a:ea typeface="Times New Roman" panose="02020603050405020304" pitchFamily="18" charset="0"/>
              </a:rPr>
              <a:t>alumni working and financial sustainability </a:t>
            </a:r>
            <a:endParaRPr lang="nl-BE"/>
          </a:p>
          <a:p>
            <a:endParaRPr lang="nl-BE"/>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41</a:t>
            </a:fld>
            <a:endParaRPr lang="nl-BE"/>
          </a:p>
        </p:txBody>
      </p:sp>
    </p:spTree>
    <p:extLst>
      <p:ext uri="{BB962C8B-B14F-4D97-AF65-F5344CB8AC3E}">
        <p14:creationId xmlns:p14="http://schemas.microsoft.com/office/powerpoint/2010/main" val="3435917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44</a:t>
            </a:fld>
            <a:endParaRPr lang="nl-BE"/>
          </a:p>
        </p:txBody>
      </p:sp>
    </p:spTree>
    <p:extLst>
      <p:ext uri="{BB962C8B-B14F-4D97-AF65-F5344CB8AC3E}">
        <p14:creationId xmlns:p14="http://schemas.microsoft.com/office/powerpoint/2010/main" val="327394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Confirmation of role of 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was developed and further translated into a Theory of Change (</a:t>
            </a:r>
            <a:r>
              <a:rPr lang="en-GB" sz="1200" err="1">
                <a:effectLst/>
                <a:latin typeface="Calibri" panose="020F0502020204030204" pitchFamily="34" charset="0"/>
                <a:ea typeface="Calibri" panose="020F0502020204030204" pitchFamily="34" charset="0"/>
                <a:cs typeface="Times New Roman" panose="02020603050405020304" pitchFamily="18" charset="0"/>
              </a:rPr>
              <a:t>ToC</a:t>
            </a:r>
            <a:r>
              <a:rPr lang="en-GB" sz="1200">
                <a:effectLst/>
                <a:latin typeface="Calibri" panose="020F0502020204030204" pitchFamily="34" charset="0"/>
                <a:ea typeface="Calibri" panose="020F0502020204030204" pitchFamily="34" charset="0"/>
                <a:cs typeface="Times New Roman" panose="02020603050405020304" pitchFamily="18" charset="0"/>
              </a:rPr>
              <a:t>) with a number of objectives and impact areas. The </a:t>
            </a:r>
            <a:r>
              <a:rPr lang="en-GB" sz="1200" err="1">
                <a:effectLst/>
                <a:latin typeface="Calibri" panose="020F0502020204030204" pitchFamily="34" charset="0"/>
                <a:ea typeface="Calibri" panose="020F0502020204030204" pitchFamily="34" charset="0"/>
                <a:cs typeface="Times New Roman" panose="02020603050405020304" pitchFamily="18" charset="0"/>
              </a:rPr>
              <a:t>ToC</a:t>
            </a:r>
            <a:r>
              <a:rPr lang="en-GB" sz="1200">
                <a:effectLst/>
                <a:latin typeface="Calibri" panose="020F0502020204030204" pitchFamily="34" charset="0"/>
                <a:ea typeface="Calibri" panose="020F0502020204030204" pitchFamily="34" charset="0"/>
                <a:cs typeface="Times New Roman" panose="02020603050405020304" pitchFamily="18" charset="0"/>
              </a:rPr>
              <a:t> clarifies what impact we want to contribute to and how and why VLIR-UOS and its portfolio is expected to achieve this intended impact. </a:t>
            </a:r>
          </a:p>
          <a:p>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b="0">
                <a:solidFill>
                  <a:schemeClr val="tx1"/>
                </a:solidFill>
                <a:latin typeface="Arial"/>
                <a:cs typeface="Calibri"/>
              </a:rPr>
              <a:t>SDG Principles: </a:t>
            </a:r>
          </a:p>
          <a:p>
            <a:pPr marL="1600200" lvl="2" indent="-457200"/>
            <a:r>
              <a:rPr lang="en-US" b="0">
                <a:solidFill>
                  <a:schemeClr val="tx1"/>
                </a:solidFill>
                <a:latin typeface="Arial"/>
                <a:cs typeface="Calibri"/>
              </a:rPr>
              <a:t>Leaving </a:t>
            </a:r>
            <a:r>
              <a:rPr lang="en-US">
                <a:latin typeface="Arial"/>
                <a:cs typeface="Calibri"/>
              </a:rPr>
              <a:t>No One Behind (L</a:t>
            </a:r>
            <a:r>
              <a:rPr lang="en-US" b="0">
                <a:solidFill>
                  <a:schemeClr val="tx1"/>
                </a:solidFill>
                <a:latin typeface="Arial"/>
                <a:cs typeface="Calibri"/>
              </a:rPr>
              <a:t>NOB)</a:t>
            </a:r>
          </a:p>
          <a:p>
            <a:pPr marL="1600200" lvl="2" indent="-457200"/>
            <a:r>
              <a:rPr lang="en-US">
                <a:latin typeface="Arial"/>
                <a:cs typeface="Calibri"/>
              </a:rPr>
              <a:t>Multistakeholder partnerships </a:t>
            </a:r>
          </a:p>
          <a:p>
            <a:pPr marL="1600200" lvl="2" indent="-457200"/>
            <a:r>
              <a:rPr lang="en-US">
                <a:latin typeface="Arial"/>
                <a:cs typeface="Calibri"/>
              </a:rPr>
              <a:t>Interconnectedness </a:t>
            </a:r>
          </a:p>
          <a:p>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r>
              <a:rPr lang="en-GB" sz="1200">
                <a:effectLst/>
                <a:latin typeface="Calibri" panose="020F0502020204030204" pitchFamily="34" charset="0"/>
                <a:ea typeface="Calibri" panose="020F0502020204030204" pitchFamily="34" charset="0"/>
                <a:cs typeface="Times New Roman" panose="02020603050405020304" pitchFamily="18" charset="0"/>
              </a:rPr>
              <a:t>Agenda 2030’ is used as the overall framework for the new VLIR-UOS Five-Year Programme (2022-2026). </a:t>
            </a:r>
          </a:p>
          <a:p>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r>
              <a:rPr lang="en-GB" sz="1200">
                <a:effectLst/>
                <a:latin typeface="Calibri" panose="020F0502020204030204" pitchFamily="34" charset="0"/>
                <a:ea typeface="Calibri" panose="020F0502020204030204" pitchFamily="34" charset="0"/>
                <a:cs typeface="Times New Roman" panose="02020603050405020304" pitchFamily="18" charset="0"/>
              </a:rPr>
              <a:t>Having an organizational </a:t>
            </a:r>
            <a:r>
              <a:rPr lang="en-GB" sz="1200" err="1">
                <a:effectLst/>
                <a:latin typeface="Calibri" panose="020F0502020204030204" pitchFamily="34" charset="0"/>
                <a:ea typeface="Calibri" panose="020F0502020204030204" pitchFamily="34" charset="0"/>
                <a:cs typeface="Times New Roman" panose="02020603050405020304" pitchFamily="18" charset="0"/>
              </a:rPr>
              <a:t>ToC</a:t>
            </a:r>
            <a:r>
              <a:rPr lang="en-GB" sz="1200">
                <a:effectLst/>
                <a:latin typeface="Calibri" panose="020F0502020204030204" pitchFamily="34" charset="0"/>
                <a:ea typeface="Calibri" panose="020F0502020204030204" pitchFamily="34" charset="0"/>
                <a:cs typeface="Times New Roman" panose="02020603050405020304" pitchFamily="18" charset="0"/>
              </a:rPr>
              <a:t> implies that all projects and programmes that are funded by VLIR-UOS have to match with this </a:t>
            </a:r>
            <a:r>
              <a:rPr lang="en-GB" sz="1200" err="1">
                <a:effectLst/>
                <a:latin typeface="Calibri" panose="020F0502020204030204" pitchFamily="34" charset="0"/>
                <a:ea typeface="Calibri" panose="020F0502020204030204" pitchFamily="34" charset="0"/>
                <a:cs typeface="Times New Roman" panose="02020603050405020304" pitchFamily="18" charset="0"/>
              </a:rPr>
              <a:t>ToC</a:t>
            </a:r>
            <a:r>
              <a:rPr lang="en-GB" sz="1200">
                <a:effectLst/>
                <a:latin typeface="Calibri" panose="020F0502020204030204" pitchFamily="34" charset="0"/>
                <a:ea typeface="Calibri" panose="020F0502020204030204" pitchFamily="34" charset="0"/>
                <a:cs typeface="Times New Roman" panose="02020603050405020304" pitchFamily="18" charset="0"/>
              </a:rPr>
              <a:t> (with at least one impact area and one outcome), including the ICP Connect projects. </a:t>
            </a:r>
          </a:p>
          <a:p>
            <a:endParaRPr lang="en-US">
              <a:cs typeface="Calibri"/>
            </a:endParaRPr>
          </a:p>
        </p:txBody>
      </p:sp>
      <p:sp>
        <p:nvSpPr>
          <p:cNvPr id="4" name="Slide Number Placeholder 3"/>
          <p:cNvSpPr>
            <a:spLocks noGrp="1"/>
          </p:cNvSpPr>
          <p:nvPr>
            <p:ph type="sldNum" sz="quarter" idx="5"/>
          </p:nvPr>
        </p:nvSpPr>
        <p:spPr/>
        <p:txBody>
          <a:bodyPr/>
          <a:lstStyle/>
          <a:p>
            <a:fld id="{67C8F639-0EE4-41DD-9E7F-13D172C07271}" type="slidenum">
              <a:rPr lang="nl-BE" smtClean="0"/>
              <a:t>4</a:t>
            </a:fld>
            <a:endParaRPr lang="nl-BE"/>
          </a:p>
        </p:txBody>
      </p:sp>
    </p:spTree>
    <p:extLst>
      <p:ext uri="{BB962C8B-B14F-4D97-AF65-F5344CB8AC3E}">
        <p14:creationId xmlns:p14="http://schemas.microsoft.com/office/powerpoint/2010/main" val="215961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lnSpc>
                <a:spcPct val="90000"/>
              </a:lnSpc>
            </a:pPr>
            <a:r>
              <a:rPr lang="en-US" sz="2200" b="1">
                <a:solidFill>
                  <a:schemeClr val="bg2"/>
                </a:solidFill>
              </a:rPr>
              <a:t>Need for HES4SD</a:t>
            </a:r>
          </a:p>
          <a:p>
            <a:pPr marL="342900" lvl="1" indent="-342900" algn="just">
              <a:lnSpc>
                <a:spcPct val="90000"/>
              </a:lnSpc>
              <a:buFont typeface="Arial" panose="020B0604020202020204" pitchFamily="34" charset="0"/>
              <a:buChar char="•"/>
            </a:pPr>
            <a:r>
              <a:rPr lang="en-US" sz="1900">
                <a:solidFill>
                  <a:schemeClr val="accent2"/>
                </a:solidFill>
              </a:rPr>
              <a:t>Higher education &amp; science for sustainable development</a:t>
            </a:r>
          </a:p>
          <a:p>
            <a:pPr lvl="1" algn="just">
              <a:lnSpc>
                <a:spcPct val="90000"/>
              </a:lnSpc>
            </a:pPr>
            <a:r>
              <a:rPr lang="en-US" sz="1900">
                <a:solidFill>
                  <a:schemeClr val="accent2"/>
                </a:solidFill>
              </a:rPr>
              <a:t>      </a:t>
            </a:r>
            <a:r>
              <a:rPr lang="en-US" sz="1900"/>
              <a:t>are needed now more than ever</a:t>
            </a:r>
          </a:p>
          <a:p>
            <a:pPr marL="342900" lvl="1" indent="-342900" algn="just">
              <a:lnSpc>
                <a:spcPct val="90000"/>
              </a:lnSpc>
              <a:buFont typeface="Arial" panose="020B0604020202020204" pitchFamily="34" charset="0"/>
              <a:buChar char="•"/>
            </a:pPr>
            <a:r>
              <a:rPr lang="en-US" sz="1900">
                <a:solidFill>
                  <a:schemeClr val="tx1"/>
                </a:solidFill>
              </a:rPr>
              <a:t>The overall context and Agenda 2030 have inspired us to revise our policy and conceptual framework, as well as how to organize HES4SD</a:t>
            </a:r>
          </a:p>
          <a:p>
            <a:pPr marL="0" lvl="1" indent="0" algn="just">
              <a:lnSpc>
                <a:spcPct val="90000"/>
              </a:lnSpc>
              <a:buNone/>
            </a:pPr>
            <a:endParaRPr lang="en-US" sz="1900"/>
          </a:p>
          <a:p>
            <a:pPr lvl="1" algn="just">
              <a:lnSpc>
                <a:spcPct val="90000"/>
              </a:lnSpc>
            </a:pPr>
            <a:r>
              <a:rPr lang="en-US" sz="2200" b="1">
                <a:solidFill>
                  <a:schemeClr val="bg2"/>
                </a:solidFill>
              </a:rPr>
              <a:t>Main changes </a:t>
            </a:r>
          </a:p>
          <a:p>
            <a:pPr marL="342900" lvl="1" indent="-342900" algn="just">
              <a:lnSpc>
                <a:spcPct val="90000"/>
              </a:lnSpc>
              <a:buFont typeface="Arial" panose="020B0604020202020204" pitchFamily="34" charset="0"/>
              <a:buChar char="•"/>
            </a:pPr>
            <a:r>
              <a:rPr lang="en-US" sz="1900">
                <a:solidFill>
                  <a:schemeClr val="accent2"/>
                </a:solidFill>
              </a:rPr>
              <a:t>Agenda 2030 </a:t>
            </a:r>
            <a:r>
              <a:rPr lang="en-US" sz="1900">
                <a:solidFill>
                  <a:schemeClr val="tx1"/>
                </a:solidFill>
              </a:rPr>
              <a:t>and SDG framework as main reference with the ambition to mainstreaming the </a:t>
            </a:r>
            <a:r>
              <a:rPr lang="en-US" sz="1900">
                <a:solidFill>
                  <a:schemeClr val="accent2"/>
                </a:solidFill>
              </a:rPr>
              <a:t>3 SDG principles </a:t>
            </a:r>
            <a:r>
              <a:rPr lang="en-US" sz="1900">
                <a:solidFill>
                  <a:schemeClr val="tx1"/>
                </a:solidFill>
              </a:rPr>
              <a:t>throughout VLIR-UOS ambitions, policies, </a:t>
            </a:r>
            <a:r>
              <a:rPr lang="en-US" sz="1900" err="1">
                <a:solidFill>
                  <a:schemeClr val="tx1"/>
                </a:solidFill>
              </a:rPr>
              <a:t>programme</a:t>
            </a:r>
            <a:r>
              <a:rPr lang="en-US" sz="1900">
                <a:solidFill>
                  <a:schemeClr val="tx1"/>
                </a:solidFill>
              </a:rPr>
              <a:t>, portfolio, partnerships and scholarships </a:t>
            </a:r>
          </a:p>
          <a:p>
            <a:pPr marL="285750" lvl="1" indent="-285750" algn="just">
              <a:lnSpc>
                <a:spcPct val="90000"/>
              </a:lnSpc>
              <a:buFont typeface="Arial" panose="020B0604020202020204" pitchFamily="34" charset="0"/>
              <a:buChar char="•"/>
            </a:pPr>
            <a:endParaRPr lang="en-US" sz="1900">
              <a:solidFill>
                <a:srgbClr val="262626"/>
              </a:solidFill>
              <a:effectLst/>
              <a:latin typeface="Arial" panose="020B0604020202020204" pitchFamily="34" charset="0"/>
              <a:ea typeface="Times New Roman" panose="02020603050405020304" pitchFamily="18" charset="0"/>
            </a:endParaRPr>
          </a:p>
          <a:p>
            <a:pPr marL="285750" lvl="1" indent="-285750" algn="just">
              <a:lnSpc>
                <a:spcPct val="90000"/>
              </a:lnSpc>
              <a:buFont typeface="Arial" panose="020B0604020202020204" pitchFamily="34" charset="0"/>
              <a:buChar char="•"/>
            </a:pPr>
            <a:r>
              <a:rPr lang="en-US" sz="1900">
                <a:solidFill>
                  <a:srgbClr val="262626"/>
                </a:solidFill>
                <a:effectLst/>
                <a:latin typeface="Arial" panose="020B0604020202020204" pitchFamily="34" charset="0"/>
                <a:ea typeface="Times New Roman" panose="02020603050405020304" pitchFamily="18" charset="0"/>
              </a:rPr>
              <a:t>HE&amp;SIs to incorporate </a:t>
            </a:r>
            <a:r>
              <a:rPr lang="en-US" sz="1900">
                <a:solidFill>
                  <a:schemeClr val="accent2"/>
                </a:solidFill>
                <a:effectLst/>
                <a:latin typeface="Arial" panose="020B0604020202020204" pitchFamily="34" charset="0"/>
                <a:ea typeface="Times New Roman" panose="02020603050405020304" pitchFamily="18" charset="0"/>
              </a:rPr>
              <a:t>global citizenship education</a:t>
            </a:r>
            <a:r>
              <a:rPr lang="en-US" sz="1900">
                <a:solidFill>
                  <a:schemeClr val="tx1"/>
                </a:solidFill>
                <a:effectLst/>
                <a:latin typeface="Arial" panose="020B0604020202020204" pitchFamily="34" charset="0"/>
                <a:ea typeface="Times New Roman" panose="02020603050405020304" pitchFamily="18" charset="0"/>
              </a:rPr>
              <a:t>, </a:t>
            </a:r>
            <a:r>
              <a:rPr lang="en-US" sz="1900">
                <a:solidFill>
                  <a:schemeClr val="accent2"/>
                </a:solidFill>
                <a:effectLst/>
                <a:latin typeface="Arial" panose="020B0604020202020204" pitchFamily="34" charset="0"/>
                <a:ea typeface="Times New Roman" panose="02020603050405020304" pitchFamily="18" charset="0"/>
              </a:rPr>
              <a:t>decolonization </a:t>
            </a:r>
            <a:r>
              <a:rPr lang="en-US" sz="1900">
                <a:solidFill>
                  <a:schemeClr val="tx1"/>
                </a:solidFill>
                <a:effectLst/>
                <a:latin typeface="Arial" panose="020B0604020202020204" pitchFamily="34" charset="0"/>
                <a:ea typeface="Times New Roman" panose="02020603050405020304" pitchFamily="18" charset="0"/>
              </a:rPr>
              <a:t>&amp; </a:t>
            </a:r>
            <a:r>
              <a:rPr lang="en-US" sz="1900">
                <a:solidFill>
                  <a:schemeClr val="accent2"/>
                </a:solidFill>
                <a:effectLst/>
                <a:latin typeface="Arial" panose="020B0604020202020204" pitchFamily="34" charset="0"/>
                <a:ea typeface="Times New Roman" panose="02020603050405020304" pitchFamily="18" charset="0"/>
              </a:rPr>
              <a:t>equal partnerships</a:t>
            </a:r>
            <a:r>
              <a:rPr lang="en-US" sz="1900">
                <a:solidFill>
                  <a:schemeClr val="tx1"/>
                </a:solidFill>
                <a:effectLst/>
                <a:latin typeface="Arial" panose="020B0604020202020204" pitchFamily="34" charset="0"/>
                <a:ea typeface="Times New Roman" panose="02020603050405020304" pitchFamily="18" charset="0"/>
              </a:rPr>
              <a:t>, and broader understanding of </a:t>
            </a:r>
            <a:r>
              <a:rPr lang="en-US" sz="1900">
                <a:solidFill>
                  <a:schemeClr val="accent2"/>
                </a:solidFill>
                <a:effectLst/>
                <a:latin typeface="Arial" panose="020B0604020202020204" pitchFamily="34" charset="0"/>
                <a:ea typeface="Times New Roman" panose="02020603050405020304" pitchFamily="18" charset="0"/>
              </a:rPr>
              <a:t>sustainable development </a:t>
            </a:r>
            <a:r>
              <a:rPr lang="en-US" sz="1900">
                <a:solidFill>
                  <a:schemeClr val="tx1"/>
                </a:solidFill>
                <a:effectLst/>
                <a:latin typeface="Arial" panose="020B0604020202020204" pitchFamily="34" charset="0"/>
                <a:ea typeface="Times New Roman" panose="02020603050405020304" pitchFamily="18" charset="0"/>
              </a:rPr>
              <a:t>into threefold mission </a:t>
            </a:r>
          </a:p>
          <a:p>
            <a:pPr marL="285750" lvl="1" indent="-285750" algn="just">
              <a:lnSpc>
                <a:spcPct val="90000"/>
              </a:lnSpc>
              <a:buFont typeface="Arial" panose="020B0604020202020204" pitchFamily="34" charset="0"/>
              <a:buChar char="•"/>
            </a:pPr>
            <a:endParaRPr lang="en-US" sz="1900"/>
          </a:p>
          <a:p>
            <a:pPr marL="285750" lvl="1" indent="-285750" algn="just">
              <a:lnSpc>
                <a:spcPct val="90000"/>
              </a:lnSpc>
              <a:buFont typeface="Arial" panose="020B0604020202020204" pitchFamily="34" charset="0"/>
              <a:buChar char="•"/>
            </a:pPr>
            <a:r>
              <a:rPr lang="en-US" sz="1900"/>
              <a:t>Importance of </a:t>
            </a:r>
            <a:r>
              <a:rPr lang="en-US" sz="1900">
                <a:solidFill>
                  <a:schemeClr val="accent2"/>
                </a:solidFill>
              </a:rPr>
              <a:t>themes</a:t>
            </a:r>
          </a:p>
          <a:p>
            <a:pPr marL="895350" lvl="2" indent="-360363" algn="just">
              <a:lnSpc>
                <a:spcPct val="90000"/>
              </a:lnSpc>
            </a:pPr>
            <a:r>
              <a:rPr lang="en-US" sz="1500"/>
              <a:t>Switch from country based JSFs to thematic JSF</a:t>
            </a:r>
          </a:p>
          <a:p>
            <a:pPr marL="895350" lvl="2" indent="-360363" algn="just">
              <a:lnSpc>
                <a:spcPct val="90000"/>
              </a:lnSpc>
            </a:pPr>
            <a:r>
              <a:rPr lang="en-US" sz="1500"/>
              <a:t>Transversal themes : gender, environment</a:t>
            </a:r>
          </a:p>
          <a:p>
            <a:pPr marL="895350" lvl="2" indent="-360363" algn="just">
              <a:lnSpc>
                <a:spcPct val="90000"/>
              </a:lnSpc>
            </a:pPr>
            <a:r>
              <a:rPr lang="en-US" sz="1500"/>
              <a:t>Priority themes : decent work, human rights, D4D, decolonization, global citizenship</a:t>
            </a:r>
          </a:p>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1486F-7D53-43D0-BE63-CF4698D3C3FF}"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50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tx1">
                  <a:lumMod val="85000"/>
                  <a:lumOff val="15000"/>
                </a:schemeClr>
              </a:solidFill>
            </a:endParaRPr>
          </a:p>
          <a:p>
            <a:pPr algn="just" rtl="0" fontAlgn="base">
              <a:buFont typeface="Arial" panose="020B0604020202020204" pitchFamily="34" charset="0"/>
              <a:buChar char="•"/>
            </a:pPr>
            <a:r>
              <a:rPr lang="en-US" sz="1800" b="0" i="0">
                <a:solidFill>
                  <a:srgbClr val="000000"/>
                </a:solidFill>
                <a:effectLst/>
                <a:latin typeface="Arial" panose="020B0604020202020204" pitchFamily="34" charset="0"/>
              </a:rPr>
              <a:t>ITPs have become projects, which means they now follow a project logic with a focus on capacity building by funding short-term training. Now, activities in preparation of, during and in the follow-up of the training can be funded as well.  </a:t>
            </a:r>
            <a:endParaRPr lang="en-US" sz="1800" b="0" i="0">
              <a:solidFill>
                <a:srgbClr val="262626"/>
              </a:solidFill>
              <a:effectLst/>
              <a:latin typeface="verdana" panose="020B0604030504040204" pitchFamily="34" charset="0"/>
            </a:endParaRPr>
          </a:p>
          <a:p>
            <a:pPr algn="just" rtl="0" fontAlgn="base">
              <a:buFont typeface="Arial" panose="020B0604020202020204" pitchFamily="34" charset="0"/>
              <a:buChar char="•"/>
            </a:pPr>
            <a:r>
              <a:rPr lang="en-US" sz="1800" b="0" i="0">
                <a:solidFill>
                  <a:srgbClr val="262626"/>
                </a:solidFill>
                <a:effectLst/>
                <a:latin typeface="Arial" panose="020B0604020202020204" pitchFamily="34" charset="0"/>
              </a:rPr>
              <a:t>There is no fixed format anymore as to where and how to </a:t>
            </a:r>
            <a:r>
              <a:rPr lang="en-US" sz="1800" b="0" i="0" err="1">
                <a:solidFill>
                  <a:srgbClr val="262626"/>
                </a:solidFill>
                <a:effectLst/>
                <a:latin typeface="Arial" panose="020B0604020202020204" pitchFamily="34" charset="0"/>
              </a:rPr>
              <a:t>organise</a:t>
            </a:r>
            <a:r>
              <a:rPr lang="en-US" sz="1800" b="0" i="0">
                <a:solidFill>
                  <a:srgbClr val="262626"/>
                </a:solidFill>
                <a:effectLst/>
                <a:latin typeface="Arial" panose="020B0604020202020204" pitchFamily="34" charset="0"/>
              </a:rPr>
              <a:t> the training: ITPs can either be </a:t>
            </a:r>
            <a:r>
              <a:rPr lang="en-US" sz="1800" b="0" i="0" err="1">
                <a:solidFill>
                  <a:srgbClr val="262626"/>
                </a:solidFill>
                <a:effectLst/>
                <a:latin typeface="Arial" panose="020B0604020202020204" pitchFamily="34" charset="0"/>
              </a:rPr>
              <a:t>organised</a:t>
            </a:r>
            <a:r>
              <a:rPr lang="en-US" sz="1800" b="0" i="0">
                <a:solidFill>
                  <a:srgbClr val="262626"/>
                </a:solidFill>
                <a:effectLst/>
                <a:latin typeface="Arial" panose="020B0604020202020204" pitchFamily="34" charset="0"/>
              </a:rPr>
              <a:t> at a Flemish higher education institution, or in one of the 17 partner countries. Either online, in person, or a hybrid format. </a:t>
            </a:r>
            <a:endParaRPr lang="en-US" sz="1800" b="0" i="0">
              <a:solidFill>
                <a:srgbClr val="262626"/>
              </a:solidFill>
              <a:effectLst/>
              <a:latin typeface="verdana" panose="020B0604030504040204" pitchFamily="34" charset="0"/>
            </a:endParaRPr>
          </a:p>
          <a:p>
            <a:pPr algn="just" rtl="0" fontAlgn="base">
              <a:buFont typeface="Arial" panose="020B0604020202020204" pitchFamily="34" charset="0"/>
              <a:buChar char="•"/>
            </a:pPr>
            <a:r>
              <a:rPr lang="en-US" sz="1800" b="0" i="0">
                <a:solidFill>
                  <a:srgbClr val="262626"/>
                </a:solidFill>
                <a:effectLst/>
                <a:latin typeface="Arial" panose="020B0604020202020204" pitchFamily="34" charset="0"/>
              </a:rPr>
              <a:t>Several editions of a training can be implemented during a project implementation period of maximum 3 years, benefitting at least 8 scholars.  </a:t>
            </a:r>
          </a:p>
          <a:p>
            <a:pPr algn="just" rtl="0" fontAlgn="base">
              <a:buFont typeface="Arial" panose="020B0604020202020204" pitchFamily="34" charset="0"/>
              <a:buChar char="•"/>
            </a:pPr>
            <a:r>
              <a:rPr lang="en-US" sz="1800" b="0" i="0">
                <a:solidFill>
                  <a:srgbClr val="000000"/>
                </a:solidFill>
                <a:effectLst/>
                <a:latin typeface="Arial" panose="020B0604020202020204" pitchFamily="34" charset="0"/>
              </a:rPr>
              <a:t>The ITP project logic accommodates a maximum requestable budget of EUR 150,000, combining the training and scholars’ costs. </a:t>
            </a:r>
          </a:p>
          <a:p>
            <a:pPr algn="just" rtl="0" fontAlgn="base">
              <a:buFont typeface="Arial" panose="020B0604020202020204" pitchFamily="34" charset="0"/>
              <a:buChar char="•"/>
            </a:pPr>
            <a:endParaRPr lang="en-US" sz="1800" b="0" i="0">
              <a:solidFill>
                <a:srgbClr val="000000"/>
              </a:solidFill>
              <a:effectLst/>
              <a:latin typeface="Arial" panose="020B0604020202020204" pitchFamily="34" charset="0"/>
            </a:endParaRPr>
          </a:p>
          <a:p>
            <a:pPr algn="just" rtl="0" fontAlgn="base">
              <a:buFont typeface="Arial" panose="020B0604020202020204" pitchFamily="34" charset="0"/>
              <a:buChar char="•"/>
            </a:pPr>
            <a:endParaRPr lang="en-US" sz="1800" b="0" i="0">
              <a:solidFill>
                <a:srgbClr val="000000"/>
              </a:solidFill>
              <a:effectLst/>
              <a:latin typeface="Arial" panose="020B0604020202020204" pitchFamily="34" charset="0"/>
            </a:endParaRPr>
          </a:p>
          <a:p>
            <a:pPr algn="l"/>
            <a:r>
              <a:rPr lang="en-US" sz="2800" b="0" i="0">
                <a:solidFill>
                  <a:srgbClr val="FFFFFF"/>
                </a:solidFill>
                <a:effectLst/>
                <a:latin typeface="Arial" panose="020B0604020202020204" pitchFamily="34" charset="0"/>
              </a:rPr>
              <a:t>Integration of Global Citizenship in raising awareness around the link between the specific content of the ITP and the global challenges of the SDG’s</a:t>
            </a:r>
          </a:p>
          <a:p>
            <a:pPr algn="l"/>
            <a:r>
              <a:rPr lang="en-US" sz="2800" b="0" i="0">
                <a:solidFill>
                  <a:srgbClr val="FFFFFF"/>
                </a:solidFill>
                <a:effectLst/>
                <a:latin typeface="Arial" panose="020B0604020202020204" pitchFamily="34" charset="0"/>
              </a:rPr>
              <a:t>Agents of change stimulating their professional organisations to become drivers of change •Well defined strategies towards selection of </a:t>
            </a:r>
            <a:r>
              <a:rPr lang="en-US" sz="2800" b="0" i="0" err="1">
                <a:solidFill>
                  <a:srgbClr val="FFFFFF"/>
                </a:solidFill>
                <a:effectLst/>
                <a:latin typeface="Arial" panose="020B0604020202020204" pitchFamily="34" charset="0"/>
              </a:rPr>
              <a:t>trainees,including</a:t>
            </a:r>
            <a:r>
              <a:rPr lang="en-US" sz="2800" b="0" i="0">
                <a:solidFill>
                  <a:srgbClr val="FFFFFF"/>
                </a:solidFill>
                <a:effectLst/>
                <a:latin typeface="Arial" panose="020B0604020202020204" pitchFamily="34" charset="0"/>
              </a:rPr>
              <a:t> multi-stakeholder partnerships (rather than open</a:t>
            </a:r>
            <a:endParaRPr lang="en-US" sz="1800" b="0" i="0">
              <a:solidFill>
                <a:srgbClr val="262626"/>
              </a:solidFill>
              <a:effectLst/>
              <a:latin typeface="Arial" panose="020B060402020202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67C8F639-0EE4-41DD-9E7F-13D172C07271}" type="slidenum">
              <a:rPr lang="nl-BE" smtClean="0"/>
              <a:t>6</a:t>
            </a:fld>
            <a:endParaRPr lang="nl-BE"/>
          </a:p>
        </p:txBody>
      </p:sp>
    </p:spTree>
    <p:extLst>
      <p:ext uri="{BB962C8B-B14F-4D97-AF65-F5344CB8AC3E}">
        <p14:creationId xmlns:p14="http://schemas.microsoft.com/office/powerpoint/2010/main" val="3271727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cs typeface="Times New Roman" panose="02020603050405020304" pitchFamily="18" charset="0"/>
              </a:rPr>
              <a:t>Agenda 2030’ is used as the overall framework for the new VLIR-UOS Five-Year Programme (2022-2026). A new VLIR-UOS vision, describing what contribution we want to make to Agenda 2030 through ‘Higher Education Partnerships for Sustainable Development’, was developed and further translated into a Theory of Change (</a:t>
            </a:r>
            <a:r>
              <a:rPr lang="en-GB" sz="1800" err="1">
                <a:effectLst/>
                <a:latin typeface="Calibri" panose="020F0502020204030204" pitchFamily="34" charset="0"/>
                <a:ea typeface="Calibri" panose="020F0502020204030204" pitchFamily="34" charset="0"/>
                <a:cs typeface="Times New Roman" panose="02020603050405020304" pitchFamily="18" charset="0"/>
              </a:rPr>
              <a:t>ToC</a:t>
            </a:r>
            <a:r>
              <a:rPr lang="en-GB" sz="1800">
                <a:effectLst/>
                <a:latin typeface="Calibri" panose="020F0502020204030204" pitchFamily="34" charset="0"/>
                <a:ea typeface="Calibri" panose="020F0502020204030204" pitchFamily="34" charset="0"/>
                <a:cs typeface="Times New Roman" panose="02020603050405020304" pitchFamily="18" charset="0"/>
              </a:rPr>
              <a:t>) with a number of objectives and impact areas. The </a:t>
            </a:r>
            <a:r>
              <a:rPr lang="en-GB" sz="1800" err="1">
                <a:effectLst/>
                <a:latin typeface="Calibri" panose="020F0502020204030204" pitchFamily="34" charset="0"/>
                <a:ea typeface="Calibri" panose="020F0502020204030204" pitchFamily="34" charset="0"/>
                <a:cs typeface="Times New Roman" panose="02020603050405020304" pitchFamily="18" charset="0"/>
              </a:rPr>
              <a:t>ToC</a:t>
            </a:r>
            <a:r>
              <a:rPr lang="en-GB" sz="1800">
                <a:effectLst/>
                <a:latin typeface="Calibri" panose="020F0502020204030204" pitchFamily="34" charset="0"/>
                <a:ea typeface="Calibri" panose="020F0502020204030204" pitchFamily="34" charset="0"/>
                <a:cs typeface="Times New Roman" panose="02020603050405020304" pitchFamily="18" charset="0"/>
              </a:rPr>
              <a:t> clarifies what impact we want to contribute to and how and why VLIR-UOS and its portfolio is expected to achieve this intended impact. The underlying principles of Agenda 2030 (‘Leaving no one behind &amp; inclusiveness’, ‘Interconnectedness &amp; indivisibility’ and ‘Multi-stakeholder partnerships’) are used to render the VLIR-UOS portfolio and all activities, results and impact ‘SDG proof’. Having an organizational </a:t>
            </a:r>
            <a:r>
              <a:rPr lang="en-GB" sz="1800" err="1">
                <a:effectLst/>
                <a:latin typeface="Calibri" panose="020F0502020204030204" pitchFamily="34" charset="0"/>
                <a:ea typeface="Calibri" panose="020F0502020204030204" pitchFamily="34" charset="0"/>
                <a:cs typeface="Times New Roman" panose="02020603050405020304" pitchFamily="18" charset="0"/>
              </a:rPr>
              <a:t>ToC</a:t>
            </a:r>
            <a:r>
              <a:rPr lang="en-GB" sz="1800">
                <a:effectLst/>
                <a:latin typeface="Calibri" panose="020F0502020204030204" pitchFamily="34" charset="0"/>
                <a:ea typeface="Calibri" panose="020F0502020204030204" pitchFamily="34" charset="0"/>
                <a:cs typeface="Times New Roman" panose="02020603050405020304" pitchFamily="18" charset="0"/>
              </a:rPr>
              <a:t> implies that all projects and programmes that are funded by VLIR-UOS have to match with this </a:t>
            </a:r>
            <a:r>
              <a:rPr lang="en-GB" sz="1800" err="1">
                <a:effectLst/>
                <a:latin typeface="Calibri" panose="020F0502020204030204" pitchFamily="34" charset="0"/>
                <a:ea typeface="Calibri" panose="020F0502020204030204" pitchFamily="34" charset="0"/>
                <a:cs typeface="Times New Roman" panose="02020603050405020304" pitchFamily="18" charset="0"/>
              </a:rPr>
              <a:t>ToC</a:t>
            </a:r>
            <a:r>
              <a:rPr lang="en-GB" sz="1800">
                <a:effectLst/>
                <a:latin typeface="Calibri" panose="020F0502020204030204" pitchFamily="34" charset="0"/>
                <a:ea typeface="Calibri" panose="020F0502020204030204" pitchFamily="34" charset="0"/>
                <a:cs typeface="Times New Roman" panose="02020603050405020304" pitchFamily="18" charset="0"/>
              </a:rPr>
              <a:t> (with at least one impact area and one outcome), including the ICP Connect projects. </a:t>
            </a:r>
          </a:p>
          <a:p>
            <a:r>
              <a:rPr lang="en-GB" sz="1800">
                <a:effectLst/>
                <a:latin typeface="Calibri" panose="020F0502020204030204" pitchFamily="34" charset="0"/>
                <a:ea typeface="Calibri" panose="020F0502020204030204" pitchFamily="34" charset="0"/>
                <a:cs typeface="Times New Roman" panose="02020603050405020304" pitchFamily="18" charset="0"/>
              </a:rPr>
              <a:t>It is now an </a:t>
            </a:r>
            <a:r>
              <a:rPr lang="nl-BE" sz="1800">
                <a:effectLst/>
                <a:latin typeface="Calibri" panose="020F0502020204030204" pitchFamily="34" charset="0"/>
                <a:ea typeface="Calibri" panose="020F0502020204030204" pitchFamily="34" charset="0"/>
                <a:cs typeface="Times New Roman" panose="02020603050405020304" pitchFamily="18" charset="0"/>
              </a:rPr>
              <a:t>o</a:t>
            </a:r>
            <a:r>
              <a:rPr lang="en-US" sz="1800" err="1">
                <a:effectLst/>
                <a:latin typeface="Calibri" panose="020F0502020204030204" pitchFamily="34" charset="0"/>
                <a:ea typeface="Calibri" panose="020F0502020204030204" pitchFamily="34" charset="0"/>
                <a:cs typeface="Times New Roman" panose="02020603050405020304" pitchFamily="18" charset="0"/>
              </a:rPr>
              <a:t>utcome</a:t>
            </a:r>
            <a:r>
              <a:rPr lang="en-US" sz="1800">
                <a:effectLst/>
                <a:latin typeface="Calibri" panose="020F0502020204030204" pitchFamily="34" charset="0"/>
                <a:ea typeface="Calibri" panose="020F0502020204030204" pitchFamily="34" charset="0"/>
                <a:cs typeface="Times New Roman" panose="02020603050405020304" pitchFamily="18" charset="0"/>
              </a:rPr>
              <a:t> based </a:t>
            </a:r>
            <a:r>
              <a:rPr lang="en-US" sz="180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1800">
                <a:effectLst/>
                <a:latin typeface="Calibri" panose="020F0502020204030204" pitchFamily="34" charset="0"/>
                <a:ea typeface="Calibri" panose="020F0502020204030204" pitchFamily="34" charset="0"/>
                <a:cs typeface="Times New Roman" panose="02020603050405020304" pitchFamily="18" charset="0"/>
              </a:rPr>
              <a:t> and no longer country based. ITP forms part of the Education Scholarships and Networks outcome</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Country strategy approach is replaced by an SDG </a:t>
            </a:r>
            <a:r>
              <a:rPr lang="en-US" sz="1800" err="1">
                <a:effectLst/>
                <a:latin typeface="Calibri" panose="020F0502020204030204" pitchFamily="34" charset="0"/>
                <a:ea typeface="Calibri" panose="020F0502020204030204" pitchFamily="34" charset="0"/>
                <a:cs typeface="Times New Roman" panose="02020603050405020304" pitchFamily="18" charset="0"/>
              </a:rPr>
              <a:t>centred</a:t>
            </a:r>
            <a:r>
              <a:rPr lang="en-US" sz="1800">
                <a:effectLst/>
                <a:latin typeface="Calibri" panose="020F0502020204030204" pitchFamily="34" charset="0"/>
                <a:ea typeface="Calibri" panose="020F0502020204030204" pitchFamily="34" charset="0"/>
                <a:cs typeface="Times New Roman" panose="02020603050405020304" pitchFamily="18" charset="0"/>
              </a:rPr>
              <a:t> Approach </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There is synergy &amp; Complementarity through the Thematic Joint Strategic Framework with ARES and ITM on Higher Education and Science for Sustainable Development</a:t>
            </a:r>
            <a:r>
              <a:rPr lang="nl-BE" sz="1800">
                <a:effectLst/>
                <a:latin typeface="Calibri" panose="020F0502020204030204" pitchFamily="34" charset="0"/>
                <a:ea typeface="Calibri" panose="020F0502020204030204" pitchFamily="34" charset="0"/>
                <a:cs typeface="Times New Roman" panose="02020603050405020304" pitchFamily="18" charset="0"/>
              </a:rPr>
              <a:t> </a:t>
            </a:r>
            <a:r>
              <a:rPr lang="nl-BE" sz="1800" err="1">
                <a:effectLst/>
                <a:latin typeface="Calibri" panose="020F0502020204030204" pitchFamily="34" charset="0"/>
                <a:ea typeface="Calibri" panose="020F0502020204030204" pitchFamily="34" charset="0"/>
                <a:cs typeface="Times New Roman" panose="02020603050405020304" pitchFamily="18" charset="0"/>
              </a:rPr>
              <a:t>with</a:t>
            </a:r>
            <a:r>
              <a:rPr lang="nl-BE" sz="1800">
                <a:effectLst/>
                <a:latin typeface="Calibri" panose="020F0502020204030204" pitchFamily="34" charset="0"/>
                <a:ea typeface="Calibri" panose="020F0502020204030204" pitchFamily="34" charset="0"/>
                <a:cs typeface="Times New Roman" panose="02020603050405020304" pitchFamily="18" charset="0"/>
              </a:rPr>
              <a:t> a</a:t>
            </a:r>
            <a:r>
              <a:rPr lang="en-US" sz="1800" err="1">
                <a:effectLst/>
                <a:latin typeface="Calibri" panose="020F0502020204030204" pitchFamily="34" charset="0"/>
                <a:ea typeface="Calibri" panose="020F0502020204030204" pitchFamily="34" charset="0"/>
                <a:cs typeface="Times New Roman" panose="02020603050405020304" pitchFamily="18" charset="0"/>
              </a:rPr>
              <a:t>ttention</a:t>
            </a:r>
            <a:r>
              <a:rPr lang="en-US" sz="1800">
                <a:effectLst/>
                <a:latin typeface="Calibri" panose="020F0502020204030204" pitchFamily="34" charset="0"/>
                <a:ea typeface="Calibri" panose="020F0502020204030204" pitchFamily="34" charset="0"/>
                <a:cs typeface="Times New Roman" panose="02020603050405020304" pitchFamily="18" charset="0"/>
              </a:rPr>
              <a:t> for transversal (gender, environment) &amp; priority themes of Belgian Development cooperation</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Collective learning trajectories with ARES and ITM on scholarships, gender, global citizenship, decolonization</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C8F639-0EE4-41DD-9E7F-13D172C07271}" type="slidenum">
              <a:rPr lang="nl-BE" smtClean="0"/>
              <a:t>8</a:t>
            </a:fld>
            <a:endParaRPr lang="nl-BE"/>
          </a:p>
        </p:txBody>
      </p:sp>
    </p:spTree>
    <p:extLst>
      <p:ext uri="{BB962C8B-B14F-4D97-AF65-F5344CB8AC3E}">
        <p14:creationId xmlns:p14="http://schemas.microsoft.com/office/powerpoint/2010/main" val="215961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GB" sz="1800">
                <a:effectLst/>
                <a:latin typeface="Trebuchet MS" panose="020B0603020202020204" pitchFamily="34" charset="0"/>
                <a:ea typeface="Arial" panose="020B0604020202020204" pitchFamily="34" charset="0"/>
                <a:cs typeface="Arial" panose="020B0604020202020204" pitchFamily="34" charset="0"/>
              </a:rPr>
              <a:t>The SDG principles serve as a compass in VLIR-UOS endeavour of sharing minds, changing lives. As visualised in the </a:t>
            </a:r>
            <a:r>
              <a:rPr lang="en-GB" sz="1800" err="1">
                <a:effectLst/>
                <a:latin typeface="Trebuchet MS" panose="020B0603020202020204" pitchFamily="34" charset="0"/>
                <a:ea typeface="Arial" panose="020B0604020202020204" pitchFamily="34" charset="0"/>
                <a:cs typeface="Arial" panose="020B0604020202020204" pitchFamily="34" charset="0"/>
              </a:rPr>
              <a:t>ToC</a:t>
            </a:r>
            <a:r>
              <a:rPr lang="en-GB" sz="1800">
                <a:effectLst/>
                <a:latin typeface="Trebuchet MS" panose="020B0603020202020204" pitchFamily="34" charset="0"/>
                <a:ea typeface="Arial" panose="020B0604020202020204" pitchFamily="34" charset="0"/>
                <a:cs typeface="Arial" panose="020B0604020202020204" pitchFamily="34" charset="0"/>
              </a:rPr>
              <a:t>, they are transversally integrated to render the activities and change processes SDG-proof. </a:t>
            </a:r>
          </a:p>
          <a:p>
            <a:pPr algn="just">
              <a:lnSpc>
                <a:spcPct val="130000"/>
              </a:lnSpc>
            </a:pPr>
            <a:r>
              <a:rPr lang="en-GB" sz="1800">
                <a:effectLst/>
                <a:latin typeface="Trebuchet MS" panose="020B0603020202020204" pitchFamily="34" charset="0"/>
                <a:ea typeface="Arial" panose="020B0604020202020204" pitchFamily="34" charset="0"/>
                <a:cs typeface="Arial" panose="020B0604020202020204" pitchFamily="34" charset="0"/>
              </a:rPr>
              <a:t>VLIR-UOS considers global engagement for higher education as a goal (SDG 4: Quality Education) and a means for attaining other SDGs through knowledge co-creation, transfer and valorisation. In the long run, ICP is expected to contribute to more sustainable and equitable development due to its potential to foster:</a:t>
            </a:r>
            <a:endParaRPr lang="nl-BE" sz="1800">
              <a:effectLst/>
              <a:latin typeface="Trebuchet MS" panose="020B0603020202020204" pitchFamily="34" charset="0"/>
              <a:ea typeface="Arial" panose="020B0604020202020204" pitchFamily="34" charset="0"/>
              <a:cs typeface="Arial" panose="020B0604020202020204" pitchFamily="34" charset="0"/>
            </a:endParaRPr>
          </a:p>
          <a:p>
            <a:pPr marL="342900" lvl="0" indent="-342900" algn="just">
              <a:lnSpc>
                <a:spcPct val="130000"/>
              </a:lnSpc>
              <a:buFont typeface="Symbol" panose="05050102010706020507" pitchFamily="18" charset="2"/>
              <a:buChar char=""/>
            </a:pPr>
            <a:r>
              <a:rPr lang="en-GB" sz="1800">
                <a:effectLst/>
                <a:latin typeface="Trebuchet MS" panose="020B0603020202020204" pitchFamily="34" charset="0"/>
                <a:ea typeface="Arial" panose="020B0604020202020204" pitchFamily="34" charset="0"/>
                <a:cs typeface="Arial" panose="020B0604020202020204" pitchFamily="34" charset="0"/>
              </a:rPr>
              <a:t>Application of solutions and evidence-based policies</a:t>
            </a:r>
            <a:endParaRPr lang="nl-BE" sz="1800">
              <a:effectLst/>
              <a:latin typeface="Trebuchet MS" panose="020B0603020202020204" pitchFamily="34" charset="0"/>
              <a:ea typeface="Arial" panose="020B0604020202020204" pitchFamily="34" charset="0"/>
              <a:cs typeface="Arial" panose="020B0604020202020204" pitchFamily="34" charset="0"/>
            </a:endParaRPr>
          </a:p>
          <a:p>
            <a:pPr marL="342900" lvl="0" indent="-342900" algn="just">
              <a:lnSpc>
                <a:spcPct val="130000"/>
              </a:lnSpc>
              <a:buFont typeface="Symbol" panose="05050102010706020507" pitchFamily="18" charset="2"/>
              <a:buChar char=""/>
            </a:pPr>
            <a:r>
              <a:rPr lang="en-GB" sz="1800">
                <a:effectLst/>
                <a:latin typeface="Trebuchet MS" panose="020B0603020202020204" pitchFamily="34" charset="0"/>
                <a:ea typeface="Arial" panose="020B0604020202020204" pitchFamily="34" charset="0"/>
                <a:cs typeface="Arial" panose="020B0604020202020204" pitchFamily="34" charset="0"/>
              </a:rPr>
              <a:t>A global community of skilled individuals who act as global citizens in relevant sectors</a:t>
            </a:r>
            <a:endParaRPr lang="nl-BE" sz="1800">
              <a:effectLst/>
              <a:latin typeface="Trebuchet MS" panose="020B0603020202020204" pitchFamily="34" charset="0"/>
              <a:ea typeface="Arial" panose="020B0604020202020204" pitchFamily="34" charset="0"/>
              <a:cs typeface="Arial" panose="020B0604020202020204" pitchFamily="34" charset="0"/>
            </a:endParaRPr>
          </a:p>
          <a:p>
            <a:pPr marL="342900" lvl="0" indent="-342900" algn="just">
              <a:lnSpc>
                <a:spcPct val="130000"/>
              </a:lnSpc>
              <a:buFont typeface="Symbol" panose="05050102010706020507" pitchFamily="18" charset="2"/>
              <a:buChar char=""/>
            </a:pPr>
            <a:r>
              <a:rPr lang="en-GB" sz="1800">
                <a:effectLst/>
                <a:latin typeface="Trebuchet MS" panose="020B0603020202020204" pitchFamily="34" charset="0"/>
                <a:ea typeface="Arial" panose="020B0604020202020204" pitchFamily="34" charset="0"/>
                <a:cs typeface="Arial" panose="020B0604020202020204" pitchFamily="34" charset="0"/>
              </a:rPr>
              <a:t>Knowledge-driven global partnerships </a:t>
            </a:r>
          </a:p>
          <a:p>
            <a:pPr marL="0" lvl="0" indent="0" algn="just">
              <a:lnSpc>
                <a:spcPct val="130000"/>
              </a:lnSpc>
              <a:buFont typeface="Symbol" panose="05050102010706020507" pitchFamily="18" charset="2"/>
              <a:buNone/>
            </a:pPr>
            <a:endParaRPr lang="nl-BE" sz="1800">
              <a:effectLst/>
              <a:latin typeface="Trebuchet MS" panose="020B0603020202020204" pitchFamily="34" charset="0"/>
              <a:ea typeface="Arial" panose="020B0604020202020204" pitchFamily="34" charset="0"/>
              <a:cs typeface="Arial" panose="020B0604020202020204" pitchFamily="34" charset="0"/>
            </a:endParaRPr>
          </a:p>
          <a:p>
            <a:r>
              <a:rPr lang="en-US"/>
              <a:t>The first impact area relates to the role of higher education in contributing to innovation and the </a:t>
            </a:r>
            <a:r>
              <a:rPr lang="en-US" err="1"/>
              <a:t>valorisation</a:t>
            </a:r>
            <a:r>
              <a:rPr lang="en-US"/>
              <a:t> and application of new knowledge, insights and evidence for sustainable development. </a:t>
            </a:r>
          </a:p>
          <a:p>
            <a:r>
              <a:rPr lang="en-US"/>
              <a:t>The second impact area aligns with the evidence provided in the UN Global Sustainability report 2019, which highlights the potential of HEIs to develop through their teaching generations of new leaders and skilled professionals for sustainable development. </a:t>
            </a:r>
          </a:p>
          <a:p>
            <a:r>
              <a:rPr lang="en-US"/>
              <a:t>The third impact area draws upon the idea that reciprocal partnerships are essential in safeguarding knowledge co-creation, exchange and uptake within and beyond the scope of the supported interventions. This final impact area also matches the ITP concept, as ITP projects enable the development/strengthening of networks of professionals in various sectors, academia, etc. thereby unleashing the full potential of partnerships.</a:t>
            </a:r>
          </a:p>
          <a:p>
            <a:r>
              <a:rPr lang="en-US"/>
              <a:t>Thus besides the above, individual projects may choose to focus on a sub-selection depending on priorities and needs of local stakeholders. Yet, projects are required to document their choices through their project-specific Theory of Change to ensure alignment with the </a:t>
            </a:r>
            <a:r>
              <a:rPr lang="en-US" err="1"/>
              <a:t>programme’s</a:t>
            </a:r>
            <a:r>
              <a:rPr lang="en-US"/>
              <a:t> vision towards change.</a:t>
            </a:r>
          </a:p>
          <a:p>
            <a:r>
              <a:rPr lang="en-US"/>
              <a:t>VLIR-UOS outcomes (1) Individuals apply relevant co-created knowledge, skills, and attitudes, (2) HEIs provide higher quality and more inclusive education and (4) HEIs conduct higher quality and needs-oriented research.</a:t>
            </a:r>
          </a:p>
          <a:p>
            <a:endParaRPr lang="en-BE"/>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9</a:t>
            </a:fld>
            <a:endParaRPr lang="nl-BE"/>
          </a:p>
        </p:txBody>
      </p:sp>
    </p:spTree>
    <p:extLst>
      <p:ext uri="{BB962C8B-B14F-4D97-AF65-F5344CB8AC3E}">
        <p14:creationId xmlns:p14="http://schemas.microsoft.com/office/powerpoint/2010/main" val="400042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GB" sz="1800">
                <a:solidFill>
                  <a:srgbClr val="262626"/>
                </a:solidFill>
                <a:effectLst/>
                <a:latin typeface="Arial" panose="020B0604020202020204" pitchFamily="34" charset="0"/>
                <a:ea typeface="Times New Roman" panose="02020603050405020304" pitchFamily="18" charset="0"/>
              </a:rPr>
              <a:t>An ITP project can focus </a:t>
            </a:r>
            <a:r>
              <a:rPr lang="en-GB" sz="1800" b="0">
                <a:solidFill>
                  <a:srgbClr val="262626"/>
                </a:solidFill>
                <a:effectLst/>
                <a:latin typeface="Arial" panose="020B0604020202020204" pitchFamily="34" charset="0"/>
                <a:ea typeface="Times New Roman" panose="02020603050405020304" pitchFamily="18" charset="0"/>
              </a:rPr>
              <a:t>on different project domains (=domains of intermediate change) that contribute to the different outcomes, with ‘Education programme and methods’, ‘People’ and ‘Networks and partnerships’ being the main ones. It is possible that ITP projects focus on one or more of the other project domains (outreach and policy support; research programmes and methods; systems, policies and infrastructure) and if this is the case, promoters are invited to clarify their focus on one of these additional domains. The most important changes, resulting from ITP projects and examples of deliverables for these three domains, are outlined in the table below. It presents a non-exhaustive and indicative list of deliverables and activities that individual projects can undertake. The deliverables, processes and changes in these domains are interlinked and not mutually exclusive.</a:t>
            </a:r>
            <a:endParaRPr lang="nl-BE" sz="1800" b="0">
              <a:solidFill>
                <a:srgbClr val="262626"/>
              </a:solidFill>
              <a:effectLst/>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endParaRPr lang="nl-NL"/>
          </a:p>
          <a:p>
            <a:pPr marL="0" marR="0" lvl="0" indent="0" algn="just" defTabSz="914400" rtl="0" eaLnBrk="1" fontAlgn="auto" latinLnBrk="0" hangingPunct="1">
              <a:lnSpc>
                <a:spcPct val="130000"/>
              </a:lnSpc>
              <a:spcBef>
                <a:spcPts val="0"/>
              </a:spcBef>
              <a:spcAft>
                <a:spcPts val="0"/>
              </a:spcAft>
              <a:buClrTx/>
              <a:buSzTx/>
              <a:buFontTx/>
              <a:buNone/>
              <a:tabLst/>
              <a:defRPr/>
            </a:pPr>
            <a:r>
              <a:rPr lang="nl-NL"/>
              <a:t>People: </a:t>
            </a:r>
            <a:r>
              <a:rPr lang="en-GB" sz="1800">
                <a:solidFill>
                  <a:srgbClr val="262626"/>
                </a:solidFill>
                <a:effectLst/>
                <a:latin typeface="Arial" panose="020B0604020202020204" pitchFamily="34" charset="0"/>
                <a:ea typeface="Times New Roman" panose="02020603050405020304" pitchFamily="18" charset="0"/>
              </a:rPr>
              <a:t>Students, alumni, staff, researchers are trained/sensitised in a supportive learning environment to strengthen their knowledge, skills &amp; attitudes in diverse domains (e.g. leadership, global citizenship).</a:t>
            </a:r>
            <a:endParaRPr lang="nl-NL" sz="1800">
              <a:solidFill>
                <a:srgbClr val="262626"/>
              </a:solidFill>
              <a:effectLst/>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lang="en-GB" sz="1800">
                <a:solidFill>
                  <a:srgbClr val="F8F8F8"/>
                </a:solidFill>
                <a:effectLst/>
                <a:latin typeface="Arial" panose="020B0604020202020204" pitchFamily="34" charset="0"/>
                <a:ea typeface="Times New Roman" panose="02020603050405020304" pitchFamily="18" charset="0"/>
              </a:rPr>
              <a:t>Education programmes and methods</a:t>
            </a:r>
            <a:r>
              <a:rPr lang="nl-NL" sz="1800">
                <a:solidFill>
                  <a:srgbClr val="262626"/>
                </a:solidFill>
                <a:effectLst/>
                <a:latin typeface="Arial" panose="020B0604020202020204" pitchFamily="34" charset="0"/>
                <a:ea typeface="Times New Roman" panose="02020603050405020304" pitchFamily="18" charset="0"/>
              </a:rPr>
              <a:t>:  </a:t>
            </a:r>
            <a:r>
              <a:rPr lang="en-GB" sz="1800">
                <a:solidFill>
                  <a:srgbClr val="262626"/>
                </a:solidFill>
                <a:effectLst/>
                <a:latin typeface="Arial" panose="020B0604020202020204" pitchFamily="34" charset="0"/>
                <a:ea typeface="Times New Roman" panose="02020603050405020304" pitchFamily="18" charset="0"/>
              </a:rPr>
              <a:t>Improved, innovative and inclusive teaching methods, didactics, and digital approaches. Improved curriculum content to support knowledge co-creation and equip students with the necessary skills and knowledge ensuring their career development after the training and ability to tackle global challenges from a holistic and interdisciplinary perspective.</a:t>
            </a:r>
          </a:p>
          <a:p>
            <a:pPr marL="0" marR="0" lvl="0" indent="0" algn="just" defTabSz="914400" rtl="0" eaLnBrk="1" fontAlgn="auto" latinLnBrk="0" hangingPunct="1">
              <a:lnSpc>
                <a:spcPct val="130000"/>
              </a:lnSpc>
              <a:spcBef>
                <a:spcPts val="0"/>
              </a:spcBef>
              <a:spcAft>
                <a:spcPts val="0"/>
              </a:spcAft>
              <a:buClrTx/>
              <a:buSzTx/>
              <a:buFontTx/>
              <a:buNone/>
              <a:tabLst/>
              <a:defRPr/>
            </a:pPr>
            <a:r>
              <a:rPr lang="en-GB" sz="1800" b="0">
                <a:solidFill>
                  <a:srgbClr val="F8F8F8"/>
                </a:solidFill>
                <a:effectLst/>
                <a:latin typeface="Arial" panose="020B0604020202020204" pitchFamily="34" charset="0"/>
                <a:ea typeface="Times New Roman" panose="02020603050405020304" pitchFamily="18" charset="0"/>
              </a:rPr>
              <a:t>Networks and partnerships</a:t>
            </a:r>
            <a:r>
              <a:rPr lang="nl-BE" sz="1800" b="0">
                <a:solidFill>
                  <a:srgbClr val="262626"/>
                </a:solidFill>
                <a:effectLst/>
                <a:latin typeface="Arial" panose="020B0604020202020204" pitchFamily="34" charset="0"/>
                <a:ea typeface="Times New Roman" panose="02020603050405020304" pitchFamily="18" charset="0"/>
              </a:rPr>
              <a:t>: </a:t>
            </a:r>
            <a:r>
              <a:rPr lang="en-GB" sz="1800" b="0">
                <a:solidFill>
                  <a:srgbClr val="262626"/>
                </a:solidFill>
                <a:effectLst/>
                <a:latin typeface="Arial" panose="020B0604020202020204" pitchFamily="34" charset="0"/>
                <a:ea typeface="Times New Roman" panose="02020603050405020304" pitchFamily="18" charset="0"/>
              </a:rPr>
              <a:t>Strengthened interactions within reciprocal partnerships and engagements at local, regional and global levels between HE&amp;SIs, researchers, staff, students and other stakeholders in society (public actors, private actors, other CSOs, communities, etc.) for sustainable development</a:t>
            </a:r>
            <a:endParaRPr lang="nl-BE" sz="1800" b="0">
              <a:solidFill>
                <a:srgbClr val="262626"/>
              </a:solidFill>
              <a:effectLst/>
              <a:latin typeface="Arial" panose="020B0604020202020204" pitchFamily="34" charset="0"/>
              <a:ea typeface="Times New Roman" panose="02020603050405020304" pitchFamily="18" charset="0"/>
            </a:endParaRPr>
          </a:p>
          <a:p>
            <a:pPr algn="just">
              <a:lnSpc>
                <a:spcPct val="130000"/>
              </a:lnSpc>
            </a:pPr>
            <a:r>
              <a:rPr lang="en-GB" sz="1800" b="0">
                <a:solidFill>
                  <a:srgbClr val="262626"/>
                </a:solidFill>
                <a:effectLst/>
                <a:latin typeface="Arial" panose="020B0604020202020204" pitchFamily="34" charset="0"/>
                <a:ea typeface="Times New Roman" panose="02020603050405020304" pitchFamily="18" charset="0"/>
              </a:rPr>
              <a:t> </a:t>
            </a:r>
            <a:endParaRPr lang="nl-BE" sz="1800" b="0">
              <a:solidFill>
                <a:srgbClr val="262626"/>
              </a:solidFill>
              <a:effectLst/>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endParaRPr lang="nl-BE" sz="1800">
              <a:solidFill>
                <a:srgbClr val="262626"/>
              </a:solidFill>
              <a:effectLst/>
              <a:latin typeface="Arial" panose="020B0604020202020204" pitchFamily="34" charset="0"/>
              <a:ea typeface="Times New Roman" panose="02020603050405020304" pitchFamily="18" charset="0"/>
            </a:endParaRPr>
          </a:p>
          <a:p>
            <a:pPr algn="ctr">
              <a:lnSpc>
                <a:spcPct val="130000"/>
              </a:lnSpc>
            </a:pPr>
            <a:r>
              <a:rPr lang="en-GB" sz="1800">
                <a:solidFill>
                  <a:srgbClr val="262626"/>
                </a:solidFill>
                <a:effectLst/>
                <a:latin typeface="Arial" panose="020B0604020202020204" pitchFamily="34" charset="0"/>
                <a:ea typeface="Times New Roman" panose="02020603050405020304" pitchFamily="18" charset="0"/>
              </a:rPr>
              <a:t> </a:t>
            </a:r>
            <a:endParaRPr lang="nl-BE" sz="1800">
              <a:solidFill>
                <a:srgbClr val="262626"/>
              </a:solidFill>
              <a:effectLst/>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endParaRPr lang="en-BE"/>
          </a:p>
        </p:txBody>
      </p:sp>
      <p:sp>
        <p:nvSpPr>
          <p:cNvPr id="4" name="Tijdelijke aanduiding voor dianummer 3"/>
          <p:cNvSpPr>
            <a:spLocks noGrp="1"/>
          </p:cNvSpPr>
          <p:nvPr>
            <p:ph type="sldNum" sz="quarter" idx="5"/>
          </p:nvPr>
        </p:nvSpPr>
        <p:spPr/>
        <p:txBody>
          <a:bodyPr/>
          <a:lstStyle/>
          <a:p>
            <a:fld id="{0A01486F-7D53-43D0-BE63-CF4698D3C3FF}" type="slidenum">
              <a:rPr lang="nl-BE" smtClean="0"/>
              <a:t>10</a:t>
            </a:fld>
            <a:endParaRPr lang="nl-BE"/>
          </a:p>
        </p:txBody>
      </p:sp>
    </p:spTree>
    <p:extLst>
      <p:ext uri="{BB962C8B-B14F-4D97-AF65-F5344CB8AC3E}">
        <p14:creationId xmlns:p14="http://schemas.microsoft.com/office/powerpoint/2010/main" val="62625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en-GB" sz="1800">
                <a:solidFill>
                  <a:srgbClr val="262626"/>
                </a:solidFill>
                <a:effectLst/>
                <a:latin typeface="Arial" panose="020B0604020202020204" pitchFamily="34" charset="0"/>
                <a:ea typeface="Times New Roman" panose="02020603050405020304" pitchFamily="18" charset="0"/>
              </a:rPr>
              <a:t>The precise target group(s) (and criteria) aimed at by the applying promoter needs to be specified in the application, together with preliminary information on the possible participants and a description of the recruitment strategies that will be used</a:t>
            </a:r>
          </a:p>
          <a:p>
            <a:pPr marL="285750" indent="-285750">
              <a:buFont typeface="Arial" panose="020B0604020202020204" pitchFamily="34" charset="0"/>
              <a:buChar char="•"/>
            </a:pPr>
            <a:r>
              <a:rPr lang="en-GB" sz="1800">
                <a:solidFill>
                  <a:srgbClr val="262626"/>
                </a:solidFill>
                <a:effectLst/>
                <a:latin typeface="Arial" panose="020B0604020202020204" pitchFamily="34" charset="0"/>
                <a:ea typeface="Times New Roman" panose="02020603050405020304" pitchFamily="18" charset="0"/>
              </a:rPr>
              <a:t>The ITP project is responsible for the organisation of the application and selection of the participants and of the scholarship candidates by defining a selection procedure</a:t>
            </a:r>
            <a:endParaRPr lang="nl-BE"/>
          </a:p>
        </p:txBody>
      </p:sp>
      <p:sp>
        <p:nvSpPr>
          <p:cNvPr id="4" name="Tijdelijke aanduiding voor dianummer 3"/>
          <p:cNvSpPr>
            <a:spLocks noGrp="1"/>
          </p:cNvSpPr>
          <p:nvPr>
            <p:ph type="sldNum" sz="quarter" idx="5"/>
          </p:nvPr>
        </p:nvSpPr>
        <p:spPr/>
        <p:txBody>
          <a:bodyPr/>
          <a:lstStyle/>
          <a:p>
            <a:fld id="{5E5A5987-BEAB-487B-B089-710F07316E25}" type="slidenum">
              <a:rPr lang="nl-BE" smtClean="0"/>
              <a:t>11</a:t>
            </a:fld>
            <a:endParaRPr lang="nl-BE"/>
          </a:p>
        </p:txBody>
      </p:sp>
    </p:spTree>
    <p:extLst>
      <p:ext uri="{BB962C8B-B14F-4D97-AF65-F5344CB8AC3E}">
        <p14:creationId xmlns:p14="http://schemas.microsoft.com/office/powerpoint/2010/main" val="302791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a:p>
        </p:txBody>
      </p:sp>
      <p:sp>
        <p:nvSpPr>
          <p:cNvPr id="3" name="Tijdelijke aanduiding voor inhoud 2"/>
          <p:cNvSpPr>
            <a:spLocks noGrp="1"/>
          </p:cNvSpPr>
          <p:nvPr>
            <p:ph idx="1"/>
          </p:nvPr>
        </p:nvSpPr>
        <p:spPr>
          <a:xfrm>
            <a:off x="457200" y="1600200"/>
            <a:ext cx="8229600" cy="4710659"/>
          </a:xfrm>
        </p:spPr>
        <p:txBody>
          <a:bodyPr/>
          <a:lstStyle/>
          <a:p>
            <a:pPr lvl="0"/>
            <a:r>
              <a:rPr lang="en-US"/>
              <a:t>Click to edit Master text styles</a:t>
            </a:r>
          </a:p>
          <a:p>
            <a:pPr lvl="1"/>
            <a:r>
              <a:rPr lang="en-US"/>
              <a:t>Second level</a:t>
            </a:r>
          </a:p>
        </p:txBody>
      </p:sp>
      <p:sp>
        <p:nvSpPr>
          <p:cNvPr id="4" name="Tijdelijke aanduiding voor dianummer 5"/>
          <p:cNvSpPr>
            <a:spLocks noGrp="1"/>
          </p:cNvSpPr>
          <p:nvPr>
            <p:ph type="sldNum" sz="quarter" idx="12"/>
          </p:nvPr>
        </p:nvSpPr>
        <p:spPr>
          <a:xfrm>
            <a:off x="6553200" y="6356350"/>
            <a:ext cx="2133600" cy="365125"/>
          </a:xfrm>
          <a:prstGeom prst="rect">
            <a:avLst/>
          </a:prstGeom>
        </p:spPr>
        <p:txBody>
          <a:bodyPr/>
          <a:lstStyle>
            <a:lvl1pPr algn="r">
              <a:defRPr>
                <a:solidFill>
                  <a:schemeClr val="tx2"/>
                </a:solidFill>
              </a:defRPr>
            </a:lvl1pPr>
          </a:lstStyle>
          <a:p>
            <a:fld id="{268C14F9-EA40-485A-9808-5F1A0256EE25}" type="slidenum">
              <a:rPr lang="nl-BE" smtClean="0"/>
              <a:pPr/>
              <a:t>‹nr.›</a:t>
            </a:fld>
            <a:endParaRPr lang="nl-BE"/>
          </a:p>
        </p:txBody>
      </p:sp>
    </p:spTree>
    <p:extLst>
      <p:ext uri="{BB962C8B-B14F-4D97-AF65-F5344CB8AC3E}">
        <p14:creationId xmlns:p14="http://schemas.microsoft.com/office/powerpoint/2010/main" val="312424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F64015A0-E210-4C7B-BE7A-21960E51C41F}" type="datetimeFigureOut">
              <a:rPr lang="nl-BE" smtClean="0"/>
              <a:t>30/03/2022</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DAEE0FF1-C6A0-49D2-A86D-8AAF7FF0E892}" type="slidenum">
              <a:rPr lang="nl-BE" smtClean="0"/>
              <a:t>‹nr.›</a:t>
            </a:fld>
            <a:endParaRPr lang="nl-BE"/>
          </a:p>
        </p:txBody>
      </p:sp>
    </p:spTree>
    <p:extLst>
      <p:ext uri="{BB962C8B-B14F-4D97-AF65-F5344CB8AC3E}">
        <p14:creationId xmlns:p14="http://schemas.microsoft.com/office/powerpoint/2010/main" val="24021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F64015A0-E210-4C7B-BE7A-21960E51C41F}" type="datetimeFigureOut">
              <a:rPr lang="nl-BE" smtClean="0"/>
              <a:t>30/03/2022</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DAEE0FF1-C6A0-49D2-A86D-8AAF7FF0E892}" type="slidenum">
              <a:rPr lang="nl-BE" smtClean="0"/>
              <a:t>‹nr.›</a:t>
            </a:fld>
            <a:endParaRPr lang="nl-BE"/>
          </a:p>
        </p:txBody>
      </p:sp>
    </p:spTree>
    <p:extLst>
      <p:ext uri="{BB962C8B-B14F-4D97-AF65-F5344CB8AC3E}">
        <p14:creationId xmlns:p14="http://schemas.microsoft.com/office/powerpoint/2010/main" val="27203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64015A0-E210-4C7B-BE7A-21960E51C41F}" type="datetimeFigureOut">
              <a:rPr lang="nl-BE" smtClean="0"/>
              <a:t>30/03/2022</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DAEE0FF1-C6A0-49D2-A86D-8AAF7FF0E892}" type="slidenum">
              <a:rPr lang="nl-BE" smtClean="0"/>
              <a:t>‹nr.›</a:t>
            </a:fld>
            <a:endParaRPr lang="nl-BE"/>
          </a:p>
        </p:txBody>
      </p:sp>
    </p:spTree>
    <p:extLst>
      <p:ext uri="{BB962C8B-B14F-4D97-AF65-F5344CB8AC3E}">
        <p14:creationId xmlns:p14="http://schemas.microsoft.com/office/powerpoint/2010/main" val="364187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64015A0-E210-4C7B-BE7A-21960E51C41F}" type="datetimeFigureOut">
              <a:rPr lang="nl-BE" smtClean="0"/>
              <a:t>30/03/2022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EE0FF1-C6A0-49D2-A86D-8AAF7FF0E892}" type="slidenum">
              <a:rPr lang="nl-BE" smtClean="0"/>
              <a:t>‹nr.›</a:t>
            </a:fld>
            <a:endParaRPr lang="nl-BE"/>
          </a:p>
        </p:txBody>
      </p:sp>
    </p:spTree>
    <p:extLst>
      <p:ext uri="{BB962C8B-B14F-4D97-AF65-F5344CB8AC3E}">
        <p14:creationId xmlns:p14="http://schemas.microsoft.com/office/powerpoint/2010/main" val="396299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64015A0-E210-4C7B-BE7A-21960E51C41F}" type="datetimeFigureOut">
              <a:rPr lang="nl-BE" smtClean="0"/>
              <a:t>30/03/2022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EE0FF1-C6A0-49D2-A86D-8AAF7FF0E892}" type="slidenum">
              <a:rPr lang="nl-BE" smtClean="0"/>
              <a:t>‹nr.›</a:t>
            </a:fld>
            <a:endParaRPr lang="nl-BE"/>
          </a:p>
        </p:txBody>
      </p:sp>
    </p:spTree>
    <p:extLst>
      <p:ext uri="{BB962C8B-B14F-4D97-AF65-F5344CB8AC3E}">
        <p14:creationId xmlns:p14="http://schemas.microsoft.com/office/powerpoint/2010/main" val="232827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64015A0-E210-4C7B-BE7A-21960E51C41F}" type="datetimeFigureOut">
              <a:rPr lang="nl-BE" smtClean="0"/>
              <a:t>30/03/2022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EE0FF1-C6A0-49D2-A86D-8AAF7FF0E892}" type="slidenum">
              <a:rPr lang="nl-BE" smtClean="0"/>
              <a:t>‹nr.›</a:t>
            </a:fld>
            <a:endParaRPr lang="nl-BE"/>
          </a:p>
        </p:txBody>
      </p:sp>
    </p:spTree>
    <p:extLst>
      <p:ext uri="{BB962C8B-B14F-4D97-AF65-F5344CB8AC3E}">
        <p14:creationId xmlns:p14="http://schemas.microsoft.com/office/powerpoint/2010/main" val="27818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64015A0-E210-4C7B-BE7A-21960E51C41F}" type="datetimeFigureOut">
              <a:rPr lang="nl-BE" smtClean="0"/>
              <a:t>30/03/2022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EE0FF1-C6A0-49D2-A86D-8AAF7FF0E892}" type="slidenum">
              <a:rPr lang="nl-BE" smtClean="0"/>
              <a:t>‹nr.›</a:t>
            </a:fld>
            <a:endParaRPr lang="nl-BE"/>
          </a:p>
        </p:txBody>
      </p:sp>
    </p:spTree>
    <p:extLst>
      <p:ext uri="{BB962C8B-B14F-4D97-AF65-F5344CB8AC3E}">
        <p14:creationId xmlns:p14="http://schemas.microsoft.com/office/powerpoint/2010/main" val="31635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tel 1"/>
          <p:cNvSpPr>
            <a:spLocks noGrp="1"/>
          </p:cNvSpPr>
          <p:nvPr>
            <p:ph type="title"/>
          </p:nvPr>
        </p:nvSpPr>
        <p:spPr>
          <a:xfrm>
            <a:off x="457200" y="274638"/>
            <a:ext cx="8229600" cy="1143000"/>
          </a:xfrm>
        </p:spPr>
        <p:txBody>
          <a:bodyPr/>
          <a:lstStyle/>
          <a:p>
            <a:r>
              <a:rPr lang="en-US"/>
              <a:t>Click to edit Master title style</a:t>
            </a:r>
            <a:endParaRPr lang="nl-BE"/>
          </a:p>
        </p:txBody>
      </p:sp>
      <p:sp>
        <p:nvSpPr>
          <p:cNvPr id="8" name="Tijdelijke aanduiding voor inhoud 2"/>
          <p:cNvSpPr>
            <a:spLocks noGrp="1"/>
          </p:cNvSpPr>
          <p:nvPr>
            <p:ph idx="1"/>
          </p:nvPr>
        </p:nvSpPr>
        <p:spPr>
          <a:xfrm>
            <a:off x="457200" y="1600200"/>
            <a:ext cx="8229600" cy="4941916"/>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2865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10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64015A0-E210-4C7B-BE7A-21960E51C41F}" type="datetimeFigureOut">
              <a:rPr lang="nl-BE" smtClean="0"/>
              <a:t>30/03/2022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EE0FF1-C6A0-49D2-A86D-8AAF7FF0E892}" type="slidenum">
              <a:rPr lang="nl-BE" smtClean="0"/>
              <a:t>‹nr.›</a:t>
            </a:fld>
            <a:endParaRPr lang="nl-BE"/>
          </a:p>
        </p:txBody>
      </p:sp>
    </p:spTree>
    <p:extLst>
      <p:ext uri="{BB962C8B-B14F-4D97-AF65-F5344CB8AC3E}">
        <p14:creationId xmlns:p14="http://schemas.microsoft.com/office/powerpoint/2010/main" val="229636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F64015A0-E210-4C7B-BE7A-21960E51C41F}" type="datetimeFigureOut">
              <a:rPr lang="nl-BE" smtClean="0"/>
              <a:t>30/03/2022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EE0FF1-C6A0-49D2-A86D-8AAF7FF0E892}" type="slidenum">
              <a:rPr lang="nl-BE" smtClean="0"/>
              <a:t>‹nr.›</a:t>
            </a:fld>
            <a:endParaRPr lang="nl-BE"/>
          </a:p>
        </p:txBody>
      </p:sp>
    </p:spTree>
    <p:extLst>
      <p:ext uri="{BB962C8B-B14F-4D97-AF65-F5344CB8AC3E}">
        <p14:creationId xmlns:p14="http://schemas.microsoft.com/office/powerpoint/2010/main" val="378685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F64015A0-E210-4C7B-BE7A-21960E51C41F}" type="datetimeFigureOut">
              <a:rPr lang="nl-BE" smtClean="0"/>
              <a:t>30/03/2022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EE0FF1-C6A0-49D2-A86D-8AAF7FF0E892}" type="slidenum">
              <a:rPr lang="nl-BE" smtClean="0"/>
              <a:t>‹nr.›</a:t>
            </a:fld>
            <a:endParaRPr lang="nl-BE"/>
          </a:p>
        </p:txBody>
      </p:sp>
    </p:spTree>
    <p:extLst>
      <p:ext uri="{BB962C8B-B14F-4D97-AF65-F5344CB8AC3E}">
        <p14:creationId xmlns:p14="http://schemas.microsoft.com/office/powerpoint/2010/main" val="228335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64015A0-E210-4C7B-BE7A-21960E51C41F}" type="datetimeFigureOut">
              <a:rPr lang="nl-BE" smtClean="0"/>
              <a:t>30/03/2022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EE0FF1-C6A0-49D2-A86D-8AAF7FF0E892}" type="slidenum">
              <a:rPr lang="nl-BE" smtClean="0"/>
              <a:t>‹nr.›</a:t>
            </a:fld>
            <a:endParaRPr lang="nl-BE"/>
          </a:p>
        </p:txBody>
      </p:sp>
    </p:spTree>
    <p:extLst>
      <p:ext uri="{BB962C8B-B14F-4D97-AF65-F5344CB8AC3E}">
        <p14:creationId xmlns:p14="http://schemas.microsoft.com/office/powerpoint/2010/main" val="32001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F64015A0-E210-4C7B-BE7A-21960E51C41F}" type="datetimeFigureOut">
              <a:rPr lang="nl-BE" smtClean="0"/>
              <a:t>30/03/2022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EE0FF1-C6A0-49D2-A86D-8AAF7FF0E892}" type="slidenum">
              <a:rPr lang="nl-BE" smtClean="0"/>
              <a:t>‹nr.›</a:t>
            </a:fld>
            <a:endParaRPr lang="nl-BE"/>
          </a:p>
        </p:txBody>
      </p:sp>
    </p:spTree>
    <p:extLst>
      <p:ext uri="{BB962C8B-B14F-4D97-AF65-F5344CB8AC3E}">
        <p14:creationId xmlns:p14="http://schemas.microsoft.com/office/powerpoint/2010/main" val="405157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F64015A0-E210-4C7B-BE7A-21960E51C41F}" type="datetimeFigureOut">
              <a:rPr lang="nl-BE" smtClean="0"/>
              <a:t>30/03/2022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EE0FF1-C6A0-49D2-A86D-8AAF7FF0E892}" type="slidenum">
              <a:rPr lang="nl-BE" smtClean="0"/>
              <a:t>‹nr.›</a:t>
            </a:fld>
            <a:endParaRPr lang="nl-BE"/>
          </a:p>
        </p:txBody>
      </p:sp>
    </p:spTree>
    <p:extLst>
      <p:ext uri="{BB962C8B-B14F-4D97-AF65-F5344CB8AC3E}">
        <p14:creationId xmlns:p14="http://schemas.microsoft.com/office/powerpoint/2010/main" val="353773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966855"/>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p:txBody>
      </p:sp>
    </p:spTree>
    <p:extLst>
      <p:ext uri="{BB962C8B-B14F-4D97-AF65-F5344CB8AC3E}">
        <p14:creationId xmlns:p14="http://schemas.microsoft.com/office/powerpoint/2010/main" val="3990585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78" r:id="rId5"/>
  </p:sldLayoutIdLst>
  <p:txStyles>
    <p:titleStyle>
      <a:lvl1pPr algn="l" defTabSz="914400" rtl="0" eaLnBrk="1" latinLnBrk="0" hangingPunct="1">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b="1" kern="1200">
          <a:solidFill>
            <a:schemeClr val="bg2"/>
          </a:solidFill>
          <a:latin typeface="+mn-lt"/>
          <a:ea typeface="+mn-ea"/>
          <a:cs typeface="+mn-cs"/>
        </a:defRPr>
      </a:lvl1pPr>
      <a:lvl2pPr marL="0" indent="0" algn="l" defTabSz="914400" rtl="0" eaLnBrk="1" latinLnBrk="0" hangingPunct="1">
        <a:spcBef>
          <a:spcPct val="20000"/>
        </a:spcBef>
        <a:buFont typeface="Arial" pitchFamily="34" charset="0"/>
        <a:buNone/>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015A0-E210-4C7B-BE7A-21960E51C41F}" type="datetimeFigureOut">
              <a:rPr lang="nl-BE" smtClean="0"/>
              <a:t>30/03/2022</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E0FF1-C6A0-49D2-A86D-8AAF7FF0E892}" type="slidenum">
              <a:rPr lang="nl-BE" smtClean="0"/>
              <a:t>‹nr.›</a:t>
            </a:fld>
            <a:endParaRPr lang="nl-BE"/>
          </a:p>
        </p:txBody>
      </p:sp>
    </p:spTree>
    <p:extLst>
      <p:ext uri="{BB962C8B-B14F-4D97-AF65-F5344CB8AC3E}">
        <p14:creationId xmlns:p14="http://schemas.microsoft.com/office/powerpoint/2010/main" val="18429567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vliruos.sharepoint.com/:w:/r/sites/PROGRAMMAWERKING/Gedeelde%20documenten/General/2.%20FORMEEL%20KADER/2_Formaten/1_Formaten%20projectvoorstel/TEAM%20SI%20use%20case/Formulation%20guidelines_SI%20and%20TEAM.docx?d=w9ffc2bbaf8cb4da79f38869a7cc9ae57&amp;csf=1&amp;web=1&amp;e=h1IlBL" TargetMode="External"/><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hyperlink" Target="https://hiva.kuleuven.be/en/research/theme/globaldevelopment/p/sdgcompassbelgdevcoop/sdgshome" TargetMode="External"/><Relationship Id="rId9" Type="http://schemas.openxmlformats.org/officeDocument/2006/relationships/image" Target="../media/image17.sv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5.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787971" y="0"/>
            <a:ext cx="8177657" cy="4581128"/>
          </a:xfrm>
          <a:prstGeom prst="rect">
            <a:avLst/>
          </a:prstGeom>
          <a:solidFill>
            <a:srgbClr val="9FA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1336919" y="668673"/>
            <a:ext cx="7503829" cy="3231654"/>
          </a:xfrm>
          <a:prstGeom prst="rect">
            <a:avLst/>
          </a:prstGeom>
          <a:noFill/>
        </p:spPr>
        <p:txBody>
          <a:bodyPr wrap="square" rtlCol="0">
            <a:spAutoFit/>
          </a:bodyPr>
          <a:lstStyle/>
          <a:p>
            <a:pPr algn="r"/>
            <a:endParaRPr lang="nl-BE" sz="3600" b="1">
              <a:solidFill>
                <a:schemeClr val="bg1"/>
              </a:solidFill>
              <a:latin typeface="Arial" pitchFamily="34" charset="0"/>
              <a:cs typeface="Arial" pitchFamily="34" charset="0"/>
            </a:endParaRPr>
          </a:p>
          <a:p>
            <a:pPr algn="ctr"/>
            <a:r>
              <a:rPr lang="en-US" sz="3600" b="1">
                <a:solidFill>
                  <a:schemeClr val="bg1"/>
                </a:solidFill>
                <a:latin typeface="Arial" pitchFamily="34" charset="0"/>
                <a:cs typeface="Arial" pitchFamily="34" charset="0"/>
              </a:rPr>
              <a:t>ITP 2023</a:t>
            </a:r>
          </a:p>
          <a:p>
            <a:pPr algn="ctr"/>
            <a:r>
              <a:rPr lang="en-US" sz="3600" b="1">
                <a:solidFill>
                  <a:schemeClr val="bg1"/>
                </a:solidFill>
                <a:latin typeface="Arial" pitchFamily="34" charset="0"/>
                <a:cs typeface="Arial" pitchFamily="34" charset="0"/>
              </a:rPr>
              <a:t>Project proposal formats and guidelines</a:t>
            </a:r>
          </a:p>
          <a:p>
            <a:pPr algn="r"/>
            <a:endParaRPr lang="nl-BE" sz="2800" b="1">
              <a:solidFill>
                <a:schemeClr val="bg1"/>
              </a:solidFill>
              <a:latin typeface="Arial" pitchFamily="34" charset="0"/>
              <a:cs typeface="Arial" pitchFamily="34" charset="0"/>
            </a:endParaRPr>
          </a:p>
          <a:p>
            <a:pPr algn="r"/>
            <a:endParaRPr lang="nl-BE" sz="3200" b="1">
              <a:solidFill>
                <a:schemeClr val="bg1"/>
              </a:solidFill>
              <a:latin typeface="Arial" pitchFamily="34" charset="0"/>
              <a:cs typeface="Arial" pitchFamily="34" charset="0"/>
            </a:endParaRPr>
          </a:p>
        </p:txBody>
      </p:sp>
      <p:sp>
        <p:nvSpPr>
          <p:cNvPr id="8" name="Tekstvak 7"/>
          <p:cNvSpPr txBox="1"/>
          <p:nvPr/>
        </p:nvSpPr>
        <p:spPr>
          <a:xfrm>
            <a:off x="2788225" y="3086566"/>
            <a:ext cx="3872350" cy="1877437"/>
          </a:xfrm>
          <a:prstGeom prst="rect">
            <a:avLst/>
          </a:prstGeom>
          <a:noFill/>
        </p:spPr>
        <p:txBody>
          <a:bodyPr wrap="square" lIns="91440" tIns="45720" rIns="91440" bIns="45720" rtlCol="0" anchor="t">
            <a:spAutoFit/>
          </a:bodyPr>
          <a:lstStyle/>
          <a:p>
            <a:pPr algn="ctr"/>
            <a:r>
              <a:rPr lang="nl-BE" sz="2800">
                <a:solidFill>
                  <a:schemeClr val="bg1"/>
                </a:solidFill>
                <a:latin typeface="Arial"/>
                <a:cs typeface="Arial"/>
              </a:rPr>
              <a:t>Information </a:t>
            </a:r>
            <a:r>
              <a:rPr lang="nl-BE" sz="2800" err="1">
                <a:solidFill>
                  <a:schemeClr val="bg1"/>
                </a:solidFill>
                <a:latin typeface="Arial"/>
                <a:cs typeface="Arial"/>
              </a:rPr>
              <a:t>session</a:t>
            </a:r>
          </a:p>
          <a:p>
            <a:pPr algn="ctr"/>
            <a:r>
              <a:rPr lang="nl-BE" sz="2800">
                <a:solidFill>
                  <a:schemeClr val="bg1"/>
                </a:solidFill>
                <a:latin typeface="Arial"/>
                <a:cs typeface="Arial"/>
              </a:rPr>
              <a:t>30/03/22</a:t>
            </a:r>
            <a:endParaRPr lang="nl-BE" sz="2800">
              <a:solidFill>
                <a:schemeClr val="bg1"/>
              </a:solidFill>
              <a:latin typeface="Arial" pitchFamily="34" charset="0"/>
              <a:cs typeface="Arial" pitchFamily="34" charset="0"/>
            </a:endParaRPr>
          </a:p>
          <a:p>
            <a:endParaRPr lang="nl-BE" sz="6000">
              <a:solidFill>
                <a:schemeClr val="bg1"/>
              </a:solidFill>
            </a:endParaRPr>
          </a:p>
        </p:txBody>
      </p:sp>
      <p:sp>
        <p:nvSpPr>
          <p:cNvPr id="9" name="Rechthoek 8"/>
          <p:cNvSpPr/>
          <p:nvPr/>
        </p:nvSpPr>
        <p:spPr>
          <a:xfrm>
            <a:off x="-1" y="0"/>
            <a:ext cx="787791" cy="4581128"/>
          </a:xfrm>
          <a:prstGeom prst="rect">
            <a:avLst/>
          </a:prstGeom>
          <a:solidFill>
            <a:srgbClr val="72B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341" y="5203784"/>
            <a:ext cx="4122493" cy="985543"/>
          </a:xfrm>
          <a:prstGeom prst="rect">
            <a:avLst/>
          </a:prstGeom>
        </p:spPr>
      </p:pic>
      <p:sp>
        <p:nvSpPr>
          <p:cNvPr id="2" name="AutoShape 2">
            <a:extLst>
              <a:ext uri="{FF2B5EF4-FFF2-40B4-BE49-F238E27FC236}">
                <a16:creationId xmlns:a16="http://schemas.microsoft.com/office/drawing/2014/main" id="{B6059AC6-B1F5-48DB-B68E-B29DB6CD4E0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a:extLst>
              <a:ext uri="{FF2B5EF4-FFF2-40B4-BE49-F238E27FC236}">
                <a16:creationId xmlns:a16="http://schemas.microsoft.com/office/drawing/2014/main" id="{50FAC845-EB76-437A-9AC5-6F7E070F5B6D}"/>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6">
            <a:extLst>
              <a:ext uri="{FF2B5EF4-FFF2-40B4-BE49-F238E27FC236}">
                <a16:creationId xmlns:a16="http://schemas.microsoft.com/office/drawing/2014/main" id="{DC14D660-C27F-4D69-B810-1E10D90FD5E9}"/>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3884393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322658DF-F8E0-4E58-8C85-AED5AB8C1C48}"/>
              </a:ext>
            </a:extLst>
          </p:cNvPr>
          <p:cNvPicPr>
            <a:picLocks noChangeAspect="1"/>
          </p:cNvPicPr>
          <p:nvPr/>
        </p:nvPicPr>
        <p:blipFill rotWithShape="1">
          <a:blip r:embed="rId3">
            <a:extLst>
              <a:ext uri="{28A0092B-C50C-407E-A947-70E740481C1C}">
                <a14:useLocalDpi xmlns:a14="http://schemas.microsoft.com/office/drawing/2010/main" val="0"/>
              </a:ext>
            </a:extLst>
          </a:blip>
          <a:srcRect l="2069" t="51782" b="1375"/>
          <a:stretch/>
        </p:blipFill>
        <p:spPr bwMode="auto">
          <a:xfrm>
            <a:off x="185105" y="401403"/>
            <a:ext cx="8958895" cy="60551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7129602"/>
      </p:ext>
    </p:extLst>
  </p:cSld>
  <p:clrMapOvr>
    <a:masterClrMapping/>
  </p:clrMapOvr>
  <mc:AlternateContent xmlns:mc="http://schemas.openxmlformats.org/markup-compatibility/2006" xmlns:p14="http://schemas.microsoft.com/office/powerpoint/2010/main">
    <mc:Choice Requires="p14">
      <p:transition spd="med" p14:dur="700" advTm="138189">
        <p:fade/>
      </p:transition>
    </mc:Choice>
    <mc:Fallback xmlns="">
      <p:transition spd="med" advTm="13818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781C02-DE77-4A20-8F1A-6877388DD2F7}"/>
              </a:ext>
            </a:extLst>
          </p:cNvPr>
          <p:cNvSpPr>
            <a:spLocks noGrp="1"/>
          </p:cNvSpPr>
          <p:nvPr>
            <p:ph idx="1"/>
          </p:nvPr>
        </p:nvSpPr>
        <p:spPr>
          <a:xfrm>
            <a:off x="296944" y="968604"/>
            <a:ext cx="8229600" cy="5564171"/>
          </a:xfrm>
        </p:spPr>
        <p:txBody>
          <a:bodyPr>
            <a:normAutofit/>
          </a:bodyPr>
          <a:lstStyle/>
          <a:p>
            <a:pPr marL="457200" indent="-457200" algn="just">
              <a:lnSpc>
                <a:spcPct val="130000"/>
              </a:lnSpc>
              <a:spcBef>
                <a:spcPts val="600"/>
              </a:spcBef>
              <a:spcAft>
                <a:spcPts val="600"/>
              </a:spcAft>
              <a:buFont typeface="Arial" panose="020B0604020202020204" pitchFamily="34" charset="0"/>
              <a:buChar char="•"/>
            </a:pPr>
            <a:r>
              <a:rPr lang="en-US" b="0">
                <a:solidFill>
                  <a:srgbClr val="262626"/>
                </a:solidFill>
                <a:latin typeface="Arial" panose="020B0604020202020204" pitchFamily="34" charset="0"/>
                <a:cs typeface="Times New Roman" panose="02020603050405020304" pitchFamily="18" charset="0"/>
              </a:rPr>
              <a:t>Define target groups</a:t>
            </a:r>
          </a:p>
          <a:p>
            <a:pPr marL="457200" indent="-457200" algn="just">
              <a:lnSpc>
                <a:spcPct val="130000"/>
              </a:lnSpc>
              <a:spcBef>
                <a:spcPts val="600"/>
              </a:spcBef>
              <a:spcAft>
                <a:spcPts val="600"/>
              </a:spcAft>
              <a:buFont typeface="Arial" panose="020B0604020202020204" pitchFamily="34" charset="0"/>
              <a:buChar char="•"/>
            </a:pPr>
            <a:r>
              <a:rPr lang="en-US" b="0">
                <a:solidFill>
                  <a:srgbClr val="262626"/>
                </a:solidFill>
                <a:latin typeface="Arial" panose="020B0604020202020204" pitchFamily="34" charset="0"/>
                <a:cs typeface="Times New Roman" panose="02020603050405020304" pitchFamily="18" charset="0"/>
              </a:rPr>
              <a:t>Define recruitment strategy</a:t>
            </a:r>
          </a:p>
          <a:p>
            <a:pPr marL="457200" indent="-457200" algn="just">
              <a:lnSpc>
                <a:spcPct val="130000"/>
              </a:lnSpc>
              <a:spcBef>
                <a:spcPts val="600"/>
              </a:spcBef>
              <a:spcAft>
                <a:spcPts val="600"/>
              </a:spcAft>
              <a:buFont typeface="Arial" panose="020B0604020202020204" pitchFamily="34" charset="0"/>
              <a:buChar char="•"/>
            </a:pPr>
            <a:r>
              <a:rPr lang="en-US" b="0">
                <a:solidFill>
                  <a:srgbClr val="262626"/>
                </a:solidFill>
                <a:latin typeface="Arial" panose="020B0604020202020204" pitchFamily="34" charset="0"/>
                <a:cs typeface="Times New Roman" panose="02020603050405020304" pitchFamily="18" charset="0"/>
              </a:rPr>
              <a:t>Define selection procedure</a:t>
            </a:r>
          </a:p>
          <a:p>
            <a:pPr marL="457200" indent="-457200" algn="just">
              <a:lnSpc>
                <a:spcPct val="130000"/>
              </a:lnSpc>
              <a:spcBef>
                <a:spcPts val="600"/>
              </a:spcBef>
              <a:spcAft>
                <a:spcPts val="600"/>
              </a:spcAft>
              <a:buFont typeface="Arial" panose="020B0604020202020204" pitchFamily="34" charset="0"/>
              <a:buChar char="•"/>
            </a:pPr>
            <a:endParaRPr lang="en-US" sz="2800" b="0">
              <a:solidFill>
                <a:srgbClr val="262626"/>
              </a:solidFill>
              <a:latin typeface="Arial" panose="020B0604020202020204" pitchFamily="34" charset="0"/>
              <a:cs typeface="Times New Roman" panose="02020603050405020304" pitchFamily="18" charset="0"/>
            </a:endParaRPr>
          </a:p>
          <a:p>
            <a:pPr algn="just">
              <a:lnSpc>
                <a:spcPct val="130000"/>
              </a:lnSpc>
              <a:spcAft>
                <a:spcPts val="600"/>
              </a:spcAft>
            </a:pPr>
            <a:endParaRPr lang="en-US" sz="2800" b="0">
              <a:solidFill>
                <a:srgbClr val="262626"/>
              </a:solidFill>
              <a:latin typeface="Arial" panose="020B06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7626D461-6E1E-4C9B-AA89-00DE52ACFF55}"/>
              </a:ext>
            </a:extLst>
          </p:cNvPr>
          <p:cNvSpPr txBox="1">
            <a:spLocks/>
          </p:cNvSpPr>
          <p:nvPr/>
        </p:nvSpPr>
        <p:spPr>
          <a:xfrm>
            <a:off x="0" y="7827"/>
            <a:ext cx="9144000" cy="734508"/>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bg1"/>
                </a:solidFill>
                <a:latin typeface="Arial" pitchFamily="34" charset="0"/>
                <a:cs typeface="Arial" pitchFamily="34" charset="0"/>
              </a:rPr>
              <a:t>Target groups</a:t>
            </a:r>
            <a:endParaRPr lang="en-GB" sz="32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3349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781C02-DE77-4A20-8F1A-6877388DD2F7}"/>
              </a:ext>
            </a:extLst>
          </p:cNvPr>
          <p:cNvSpPr>
            <a:spLocks noGrp="1"/>
          </p:cNvSpPr>
          <p:nvPr>
            <p:ph idx="1"/>
          </p:nvPr>
        </p:nvSpPr>
        <p:spPr>
          <a:xfrm>
            <a:off x="296944" y="968604"/>
            <a:ext cx="8229600" cy="5564171"/>
          </a:xfrm>
        </p:spPr>
        <p:txBody>
          <a:bodyPr>
            <a:normAutofit/>
          </a:bodyPr>
          <a:lstStyle/>
          <a:p>
            <a:pPr marL="457200" indent="-457200" algn="just">
              <a:lnSpc>
                <a:spcPct val="130000"/>
              </a:lnSpc>
              <a:spcBef>
                <a:spcPts val="600"/>
              </a:spcBef>
              <a:spcAft>
                <a:spcPts val="600"/>
              </a:spcAft>
              <a:buFont typeface="Arial" panose="020B0604020202020204" pitchFamily="34" charset="0"/>
              <a:buChar char="•"/>
            </a:pPr>
            <a:r>
              <a:rPr lang="en-GB" sz="2400" b="0">
                <a:solidFill>
                  <a:srgbClr val="262626"/>
                </a:solidFill>
                <a:effectLst/>
                <a:latin typeface="Arial" panose="020B0604020202020204" pitchFamily="34" charset="0"/>
                <a:ea typeface="Times New Roman" panose="02020603050405020304" pitchFamily="18" charset="0"/>
              </a:rPr>
              <a:t>Target groups: </a:t>
            </a:r>
            <a:r>
              <a:rPr lang="en-GB" sz="2400">
                <a:solidFill>
                  <a:srgbClr val="262626"/>
                </a:solidFill>
                <a:effectLst/>
                <a:latin typeface="Arial" panose="020B0604020202020204" pitchFamily="34" charset="0"/>
                <a:ea typeface="Times New Roman" panose="02020603050405020304" pitchFamily="18" charset="0"/>
              </a:rPr>
              <a:t>professionals</a:t>
            </a:r>
          </a:p>
          <a:p>
            <a:pPr marL="457200" indent="-457200" algn="just">
              <a:lnSpc>
                <a:spcPct val="130000"/>
              </a:lnSpc>
              <a:spcBef>
                <a:spcPts val="600"/>
              </a:spcBef>
              <a:spcAft>
                <a:spcPts val="600"/>
              </a:spcAft>
              <a:buFont typeface="Arial" panose="020B0604020202020204" pitchFamily="34" charset="0"/>
              <a:buChar char="•"/>
            </a:pPr>
            <a:r>
              <a:rPr lang="en-GB" sz="2400" b="0">
                <a:solidFill>
                  <a:srgbClr val="262626"/>
                </a:solidFill>
                <a:effectLst/>
                <a:latin typeface="Arial" panose="020B0604020202020204" pitchFamily="34" charset="0"/>
                <a:ea typeface="Times New Roman" panose="02020603050405020304" pitchFamily="18" charset="0"/>
              </a:rPr>
              <a:t>A </a:t>
            </a:r>
            <a:r>
              <a:rPr lang="en-GB" sz="2400">
                <a:solidFill>
                  <a:srgbClr val="262626"/>
                </a:solidFill>
                <a:effectLst/>
                <a:latin typeface="Arial" panose="020B0604020202020204" pitchFamily="34" charset="0"/>
                <a:ea typeface="Times New Roman" panose="02020603050405020304" pitchFamily="18" charset="0"/>
              </a:rPr>
              <a:t>40-60% balance </a:t>
            </a:r>
            <a:r>
              <a:rPr lang="en-GB" sz="2400" b="0">
                <a:solidFill>
                  <a:srgbClr val="262626"/>
                </a:solidFill>
                <a:effectLst/>
                <a:latin typeface="Arial" panose="020B0604020202020204" pitchFamily="34" charset="0"/>
                <a:ea typeface="Times New Roman" panose="02020603050405020304" pitchFamily="18" charset="0"/>
              </a:rPr>
              <a:t>between male and female</a:t>
            </a:r>
            <a:endParaRPr lang="en-GB" sz="2400" b="0">
              <a:solidFill>
                <a:srgbClr val="262626"/>
              </a:solidFill>
              <a:latin typeface="Arial" panose="020B0604020202020204" pitchFamily="34" charset="0"/>
              <a:ea typeface="Times New Roman" panose="02020603050405020304" pitchFamily="18" charset="0"/>
            </a:endParaRPr>
          </a:p>
          <a:p>
            <a:pPr marL="457200" indent="-457200" algn="just">
              <a:lnSpc>
                <a:spcPct val="130000"/>
              </a:lnSpc>
              <a:spcBef>
                <a:spcPts val="600"/>
              </a:spcBef>
              <a:spcAft>
                <a:spcPts val="600"/>
              </a:spcAft>
              <a:buFont typeface="Arial" panose="020B0604020202020204" pitchFamily="34" charset="0"/>
              <a:buChar char="•"/>
            </a:pPr>
            <a:r>
              <a:rPr lang="en-GB" sz="2400">
                <a:solidFill>
                  <a:srgbClr val="262626"/>
                </a:solidFill>
                <a:effectLst/>
                <a:latin typeface="Arial" panose="020B0604020202020204" pitchFamily="34" charset="0"/>
                <a:ea typeface="Times New Roman" panose="02020603050405020304" pitchFamily="18" charset="0"/>
              </a:rPr>
              <a:t>No age limitations </a:t>
            </a:r>
            <a:r>
              <a:rPr lang="en-GB" sz="2400" b="0">
                <a:solidFill>
                  <a:srgbClr val="262626"/>
                </a:solidFill>
                <a:effectLst/>
                <a:latin typeface="Arial" panose="020B0604020202020204" pitchFamily="34" charset="0"/>
                <a:ea typeface="Times New Roman" panose="02020603050405020304" pitchFamily="18" charset="0"/>
              </a:rPr>
              <a:t>for participants </a:t>
            </a:r>
          </a:p>
          <a:p>
            <a:pPr marL="457200" indent="-457200" algn="just">
              <a:lnSpc>
                <a:spcPct val="130000"/>
              </a:lnSpc>
              <a:spcBef>
                <a:spcPts val="600"/>
              </a:spcBef>
              <a:spcAft>
                <a:spcPts val="600"/>
              </a:spcAft>
              <a:buFont typeface="Arial" panose="020B0604020202020204" pitchFamily="34" charset="0"/>
              <a:buChar char="•"/>
            </a:pPr>
            <a:r>
              <a:rPr lang="en-GB" sz="2400" b="0">
                <a:solidFill>
                  <a:srgbClr val="262626"/>
                </a:solidFill>
                <a:effectLst/>
                <a:latin typeface="Arial" panose="020B0604020202020204" pitchFamily="34" charset="0"/>
                <a:ea typeface="Times New Roman" panose="02020603050405020304" pitchFamily="18" charset="0"/>
              </a:rPr>
              <a:t>Reasonable cross-section of trainees from </a:t>
            </a:r>
            <a:r>
              <a:rPr lang="en-GB" sz="2400">
                <a:solidFill>
                  <a:srgbClr val="262626"/>
                </a:solidFill>
                <a:effectLst/>
                <a:latin typeface="Arial" panose="020B0604020202020204" pitchFamily="34" charset="0"/>
                <a:ea typeface="Times New Roman" panose="02020603050405020304" pitchFamily="18" charset="0"/>
              </a:rPr>
              <a:t>different countries and regions</a:t>
            </a:r>
            <a:endParaRPr lang="en-GB" sz="2400">
              <a:solidFill>
                <a:srgbClr val="262626"/>
              </a:solidFill>
              <a:latin typeface="Arial" panose="020B0604020202020204" pitchFamily="34" charset="0"/>
              <a:ea typeface="Times New Roman" panose="02020603050405020304" pitchFamily="18" charset="0"/>
            </a:endParaRPr>
          </a:p>
          <a:p>
            <a:pPr marL="457200" indent="-457200" algn="just">
              <a:lnSpc>
                <a:spcPct val="130000"/>
              </a:lnSpc>
              <a:spcBef>
                <a:spcPts val="600"/>
              </a:spcBef>
              <a:spcAft>
                <a:spcPts val="600"/>
              </a:spcAft>
              <a:buFont typeface="Arial" panose="020B0604020202020204" pitchFamily="34" charset="0"/>
              <a:buChar char="•"/>
            </a:pPr>
            <a:r>
              <a:rPr lang="en-GB" sz="2400" b="0">
                <a:solidFill>
                  <a:srgbClr val="262626"/>
                </a:solidFill>
                <a:latin typeface="Arial" panose="020B0604020202020204" pitchFamily="34" charset="0"/>
                <a:cs typeface="Times New Roman" panose="02020603050405020304" pitchFamily="18" charset="0"/>
              </a:rPr>
              <a:t>Attention for </a:t>
            </a:r>
            <a:r>
              <a:rPr lang="en-GB" sz="2400">
                <a:solidFill>
                  <a:srgbClr val="262626"/>
                </a:solidFill>
                <a:effectLst/>
                <a:latin typeface="Arial" panose="020B0604020202020204" pitchFamily="34" charset="0"/>
                <a:ea typeface="Times New Roman" panose="02020603050405020304" pitchFamily="18" charset="0"/>
              </a:rPr>
              <a:t>vulnerable groups</a:t>
            </a:r>
          </a:p>
          <a:p>
            <a:pPr marL="457200" indent="-457200" algn="just">
              <a:lnSpc>
                <a:spcPct val="130000"/>
              </a:lnSpc>
              <a:spcBef>
                <a:spcPts val="600"/>
              </a:spcBef>
              <a:spcAft>
                <a:spcPts val="600"/>
              </a:spcAft>
              <a:buFont typeface="Arial" panose="020B0604020202020204" pitchFamily="34" charset="0"/>
              <a:buChar char="•"/>
            </a:pPr>
            <a:r>
              <a:rPr lang="en-US" sz="2400">
                <a:solidFill>
                  <a:srgbClr val="262626"/>
                </a:solidFill>
                <a:effectLst/>
                <a:latin typeface="Arial" panose="020B0604020202020204" pitchFamily="34" charset="0"/>
                <a:ea typeface="Times New Roman" panose="02020603050405020304" pitchFamily="18" charset="0"/>
              </a:rPr>
              <a:t>‘Leave no one behind’ principle</a:t>
            </a:r>
            <a:r>
              <a:rPr lang="en-US" sz="2400" b="0">
                <a:solidFill>
                  <a:srgbClr val="262626"/>
                </a:solidFill>
                <a:effectLst/>
                <a:latin typeface="Arial" panose="020B0604020202020204" pitchFamily="34" charset="0"/>
                <a:ea typeface="Times New Roman" panose="02020603050405020304" pitchFamily="18" charset="0"/>
              </a:rPr>
              <a:t>, we want to give as many new applicants as possible a chance to receive a scholarship</a:t>
            </a:r>
            <a:endParaRPr lang="en-US" sz="2400" b="0">
              <a:solidFill>
                <a:srgbClr val="262626"/>
              </a:solidFill>
              <a:latin typeface="Arial" panose="020B0604020202020204" pitchFamily="34" charset="0"/>
              <a:cs typeface="Times New Roman" panose="02020603050405020304" pitchFamily="18" charset="0"/>
            </a:endParaRPr>
          </a:p>
          <a:p>
            <a:pPr algn="just">
              <a:lnSpc>
                <a:spcPct val="130000"/>
              </a:lnSpc>
              <a:spcAft>
                <a:spcPts val="600"/>
              </a:spcAft>
            </a:pPr>
            <a:endParaRPr lang="en-US" sz="2800" b="0">
              <a:solidFill>
                <a:srgbClr val="262626"/>
              </a:solidFill>
              <a:latin typeface="Arial" panose="020B06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7626D461-6E1E-4C9B-AA89-00DE52ACFF55}"/>
              </a:ext>
            </a:extLst>
          </p:cNvPr>
          <p:cNvSpPr txBox="1">
            <a:spLocks/>
          </p:cNvSpPr>
          <p:nvPr/>
        </p:nvSpPr>
        <p:spPr>
          <a:xfrm>
            <a:off x="0" y="7827"/>
            <a:ext cx="9144000" cy="734508"/>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bg1"/>
                </a:solidFill>
                <a:latin typeface="Arial" pitchFamily="34" charset="0"/>
                <a:cs typeface="Arial" pitchFamily="34" charset="0"/>
              </a:rPr>
              <a:t>Points of attention</a:t>
            </a:r>
            <a:endParaRPr lang="en-GB" sz="32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7222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781C02-DE77-4A20-8F1A-6877388DD2F7}"/>
              </a:ext>
            </a:extLst>
          </p:cNvPr>
          <p:cNvSpPr>
            <a:spLocks noGrp="1"/>
          </p:cNvSpPr>
          <p:nvPr>
            <p:ph idx="1"/>
          </p:nvPr>
        </p:nvSpPr>
        <p:spPr>
          <a:xfrm>
            <a:off x="296944" y="968604"/>
            <a:ext cx="8229600" cy="5564171"/>
          </a:xfrm>
        </p:spPr>
        <p:txBody>
          <a:bodyPr>
            <a:normAutofit/>
          </a:bodyPr>
          <a:lstStyle/>
          <a:p>
            <a:pPr algn="just">
              <a:lnSpc>
                <a:spcPct val="130000"/>
              </a:lnSpc>
              <a:spcBef>
                <a:spcPts val="600"/>
              </a:spcBef>
              <a:spcAft>
                <a:spcPts val="600"/>
              </a:spcAft>
            </a:pPr>
            <a:r>
              <a:rPr lang="en-US" b="0">
                <a:solidFill>
                  <a:srgbClr val="262626"/>
                </a:solidFill>
                <a:latin typeface="Arial" panose="020B0604020202020204" pitchFamily="34" charset="0"/>
                <a:cs typeface="Times New Roman" panose="02020603050405020304" pitchFamily="18" charset="0"/>
              </a:rPr>
              <a:t>17 project partner countries: </a:t>
            </a:r>
          </a:p>
          <a:p>
            <a:pPr marL="457200" indent="-457200" algn="just">
              <a:lnSpc>
                <a:spcPct val="130000"/>
              </a:lnSpc>
              <a:spcBef>
                <a:spcPts val="0"/>
              </a:spcBef>
              <a:spcAft>
                <a:spcPts val="600"/>
              </a:spcAft>
              <a:buFont typeface="Arial" panose="020B0604020202020204" pitchFamily="34" charset="0"/>
              <a:buChar char="•"/>
              <a:defRPr/>
            </a:pPr>
            <a:r>
              <a:rPr lang="en-US" sz="2800" b="0">
                <a:solidFill>
                  <a:schemeClr val="accent2"/>
                </a:solidFill>
                <a:latin typeface="Arial" panose="020B0604020202020204" pitchFamily="34" charset="0"/>
                <a:cs typeface="Times New Roman" panose="02020603050405020304" pitchFamily="18" charset="0"/>
              </a:rPr>
              <a:t>Africa: </a:t>
            </a:r>
            <a:r>
              <a:rPr lang="en-US" sz="2800" b="0">
                <a:solidFill>
                  <a:srgbClr val="262626"/>
                </a:solidFill>
                <a:latin typeface="Arial" panose="020B0604020202020204" pitchFamily="34" charset="0"/>
                <a:cs typeface="Times New Roman" panose="02020603050405020304" pitchFamily="18" charset="0"/>
              </a:rPr>
              <a:t>Benin, Burundi, DR Congo, Ethiopia, Kenya, Morocco, Rwanda, South Africa, Tanzania, Uganda</a:t>
            </a:r>
          </a:p>
          <a:p>
            <a:pPr marL="457200" indent="-457200" algn="just">
              <a:lnSpc>
                <a:spcPct val="130000"/>
              </a:lnSpc>
              <a:spcAft>
                <a:spcPts val="600"/>
              </a:spcAft>
              <a:buFont typeface="Arial" panose="020B0604020202020204" pitchFamily="34" charset="0"/>
              <a:buChar char="•"/>
            </a:pPr>
            <a:r>
              <a:rPr lang="en-US" sz="2800" b="0">
                <a:solidFill>
                  <a:schemeClr val="accent2"/>
                </a:solidFill>
                <a:latin typeface="Arial" panose="020B0604020202020204" pitchFamily="34" charset="0"/>
                <a:cs typeface="Times New Roman" panose="02020603050405020304" pitchFamily="18" charset="0"/>
              </a:rPr>
              <a:t>Latin America: </a:t>
            </a:r>
            <a:r>
              <a:rPr lang="en-US" sz="2800" b="0">
                <a:solidFill>
                  <a:srgbClr val="262626"/>
                </a:solidFill>
                <a:latin typeface="Arial" panose="020B0604020202020204" pitchFamily="34" charset="0"/>
                <a:cs typeface="Times New Roman" panose="02020603050405020304" pitchFamily="18" charset="0"/>
              </a:rPr>
              <a:t>Bolivia, Cuba, Ecuador, Peru</a:t>
            </a:r>
          </a:p>
          <a:p>
            <a:pPr marL="457200" indent="-457200" algn="just">
              <a:lnSpc>
                <a:spcPct val="130000"/>
              </a:lnSpc>
              <a:spcAft>
                <a:spcPts val="600"/>
              </a:spcAft>
              <a:buFont typeface="Arial" panose="020B0604020202020204" pitchFamily="34" charset="0"/>
              <a:buChar char="•"/>
            </a:pPr>
            <a:r>
              <a:rPr lang="en-US" sz="2800" b="0">
                <a:solidFill>
                  <a:schemeClr val="accent2"/>
                </a:solidFill>
                <a:latin typeface="Arial" panose="020B0604020202020204" pitchFamily="34" charset="0"/>
                <a:cs typeface="Times New Roman" panose="02020603050405020304" pitchFamily="18" charset="0"/>
              </a:rPr>
              <a:t>Asia: </a:t>
            </a:r>
            <a:r>
              <a:rPr lang="en-US" sz="2800" b="0">
                <a:solidFill>
                  <a:srgbClr val="262626"/>
                </a:solidFill>
                <a:latin typeface="Arial" panose="020B0604020202020204" pitchFamily="34" charset="0"/>
                <a:cs typeface="Times New Roman" panose="02020603050405020304" pitchFamily="18" charset="0"/>
              </a:rPr>
              <a:t>Indonesia, Philippines, Vietnam</a:t>
            </a:r>
          </a:p>
          <a:p>
            <a:pPr algn="just">
              <a:lnSpc>
                <a:spcPct val="130000"/>
              </a:lnSpc>
              <a:spcAft>
                <a:spcPts val="600"/>
              </a:spcAft>
            </a:pPr>
            <a:endParaRPr lang="en-US" sz="2800" b="0">
              <a:solidFill>
                <a:srgbClr val="262626"/>
              </a:solidFill>
              <a:latin typeface="Arial" panose="020B06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7626D461-6E1E-4C9B-AA89-00DE52ACFF55}"/>
              </a:ext>
            </a:extLst>
          </p:cNvPr>
          <p:cNvSpPr txBox="1">
            <a:spLocks/>
          </p:cNvSpPr>
          <p:nvPr/>
        </p:nvSpPr>
        <p:spPr>
          <a:xfrm>
            <a:off x="0" y="7827"/>
            <a:ext cx="9144000" cy="734508"/>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bg1"/>
                </a:solidFill>
                <a:latin typeface="Arial" pitchFamily="34" charset="0"/>
                <a:cs typeface="Arial" pitchFamily="34" charset="0"/>
              </a:rPr>
              <a:t>Eligibility of countries</a:t>
            </a:r>
            <a:endParaRPr lang="en-GB" sz="32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14277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781C02-DE77-4A20-8F1A-6877388DD2F7}"/>
              </a:ext>
            </a:extLst>
          </p:cNvPr>
          <p:cNvSpPr>
            <a:spLocks noGrp="1"/>
          </p:cNvSpPr>
          <p:nvPr>
            <p:ph idx="1"/>
          </p:nvPr>
        </p:nvSpPr>
        <p:spPr>
          <a:xfrm>
            <a:off x="296944" y="968604"/>
            <a:ext cx="8229600" cy="5564171"/>
          </a:xfrm>
        </p:spPr>
        <p:txBody>
          <a:bodyPr>
            <a:normAutofit fontScale="55000" lnSpcReduction="20000"/>
          </a:bodyPr>
          <a:lstStyle/>
          <a:p>
            <a:pPr algn="just">
              <a:lnSpc>
                <a:spcPct val="130000"/>
              </a:lnSpc>
              <a:spcBef>
                <a:spcPts val="600"/>
              </a:spcBef>
              <a:spcAft>
                <a:spcPts val="600"/>
              </a:spcAft>
            </a:pPr>
            <a:r>
              <a:rPr lang="en-US" b="0">
                <a:solidFill>
                  <a:srgbClr val="262626"/>
                </a:solidFill>
                <a:latin typeface="Arial" panose="020B0604020202020204" pitchFamily="34" charset="0"/>
                <a:cs typeface="Times New Roman" panose="02020603050405020304" pitchFamily="18" charset="0"/>
              </a:rPr>
              <a:t>Scholarship candidates have to be a </a:t>
            </a:r>
            <a:r>
              <a:rPr lang="en-US">
                <a:solidFill>
                  <a:srgbClr val="262626"/>
                </a:solidFill>
                <a:latin typeface="Arial" panose="020B0604020202020204" pitchFamily="34" charset="0"/>
                <a:cs typeface="Times New Roman" panose="02020603050405020304" pitchFamily="18" charset="0"/>
              </a:rPr>
              <a:t>national </a:t>
            </a:r>
            <a:r>
              <a:rPr lang="en-US" b="0">
                <a:solidFill>
                  <a:srgbClr val="262626"/>
                </a:solidFill>
                <a:latin typeface="Arial" panose="020B0604020202020204" pitchFamily="34" charset="0"/>
                <a:cs typeface="Times New Roman" panose="02020603050405020304" pitchFamily="18" charset="0"/>
              </a:rPr>
              <a:t>and </a:t>
            </a:r>
            <a:r>
              <a:rPr lang="en-US">
                <a:solidFill>
                  <a:srgbClr val="262626"/>
                </a:solidFill>
                <a:latin typeface="Arial" panose="020B0604020202020204" pitchFamily="34" charset="0"/>
                <a:cs typeface="Times New Roman" panose="02020603050405020304" pitchFamily="18" charset="0"/>
              </a:rPr>
              <a:t>resident </a:t>
            </a:r>
            <a:r>
              <a:rPr lang="en-US" b="0">
                <a:solidFill>
                  <a:srgbClr val="262626"/>
                </a:solidFill>
                <a:latin typeface="Arial" panose="020B0604020202020204" pitchFamily="34" charset="0"/>
                <a:cs typeface="Times New Roman" panose="02020603050405020304" pitchFamily="18" charset="0"/>
              </a:rPr>
              <a:t>of one of the VLIR-UOS </a:t>
            </a:r>
            <a:r>
              <a:rPr lang="en-US">
                <a:solidFill>
                  <a:srgbClr val="262626"/>
                </a:solidFill>
                <a:latin typeface="Arial" panose="020B0604020202020204" pitchFamily="34" charset="0"/>
                <a:cs typeface="Times New Roman" panose="02020603050405020304" pitchFamily="18" charset="0"/>
              </a:rPr>
              <a:t>scholarship countries</a:t>
            </a:r>
            <a:r>
              <a:rPr lang="en-US" b="0">
                <a:solidFill>
                  <a:srgbClr val="262626"/>
                </a:solidFill>
                <a:latin typeface="Arial" panose="020B0604020202020204" pitchFamily="34" charset="0"/>
                <a:cs typeface="Times New Roman" panose="02020603050405020304" pitchFamily="18" charset="0"/>
              </a:rPr>
              <a:t>.</a:t>
            </a:r>
          </a:p>
          <a:p>
            <a:pPr algn="just">
              <a:lnSpc>
                <a:spcPct val="130000"/>
              </a:lnSpc>
              <a:spcBef>
                <a:spcPts val="600"/>
              </a:spcBef>
              <a:spcAft>
                <a:spcPts val="600"/>
              </a:spcAft>
            </a:pPr>
            <a:r>
              <a:rPr lang="en-US" b="0">
                <a:solidFill>
                  <a:srgbClr val="262626"/>
                </a:solidFill>
                <a:latin typeface="Arial" panose="020B0604020202020204" pitchFamily="34" charset="0"/>
                <a:cs typeface="Times New Roman" panose="02020603050405020304" pitchFamily="18" charset="0"/>
              </a:rPr>
              <a:t>OR </a:t>
            </a:r>
            <a:r>
              <a:rPr lang="en-GB" sz="3200">
                <a:solidFill>
                  <a:srgbClr val="262626"/>
                </a:solidFill>
                <a:effectLst/>
                <a:latin typeface="Arial" panose="020B0604020202020204" pitchFamily="34" charset="0"/>
                <a:ea typeface="Times New Roman" panose="02020603050405020304" pitchFamily="18" charset="0"/>
              </a:rPr>
              <a:t>an employee of a target organisation </a:t>
            </a:r>
            <a:r>
              <a:rPr lang="en-GB" sz="3200" b="0">
                <a:solidFill>
                  <a:srgbClr val="262626"/>
                </a:solidFill>
                <a:effectLst/>
                <a:latin typeface="Arial" panose="020B0604020202020204" pitchFamily="34" charset="0"/>
                <a:ea typeface="Times New Roman" panose="02020603050405020304" pitchFamily="18" charset="0"/>
              </a:rPr>
              <a:t>(HEI, NGO, SME, …) in one of the 17 VLIR-UOS </a:t>
            </a:r>
            <a:r>
              <a:rPr lang="en-GB" sz="3200">
                <a:solidFill>
                  <a:srgbClr val="262626"/>
                </a:solidFill>
                <a:effectLst/>
                <a:latin typeface="Arial" panose="020B0604020202020204" pitchFamily="34" charset="0"/>
                <a:ea typeface="Times New Roman" panose="02020603050405020304" pitchFamily="18" charset="0"/>
              </a:rPr>
              <a:t>partner countries </a:t>
            </a:r>
            <a:r>
              <a:rPr lang="en-GB" sz="3200" b="0">
                <a:solidFill>
                  <a:srgbClr val="262626"/>
                </a:solidFill>
                <a:effectLst/>
                <a:latin typeface="Arial" panose="020B0604020202020204" pitchFamily="34" charset="0"/>
                <a:ea typeface="Times New Roman" panose="02020603050405020304" pitchFamily="18" charset="0"/>
              </a:rPr>
              <a:t>(candidates </a:t>
            </a:r>
            <a:r>
              <a:rPr lang="en-GB">
                <a:solidFill>
                  <a:srgbClr val="262626"/>
                </a:solidFill>
                <a:latin typeface="Arial" panose="020B0604020202020204" pitchFamily="34" charset="0"/>
                <a:ea typeface="Times New Roman" panose="02020603050405020304" pitchFamily="18" charset="0"/>
              </a:rPr>
              <a:t>exceptionally </a:t>
            </a:r>
            <a:r>
              <a:rPr lang="en-GB" sz="3200" b="0">
                <a:solidFill>
                  <a:srgbClr val="262626"/>
                </a:solidFill>
                <a:effectLst/>
                <a:latin typeface="Arial" panose="020B0604020202020204" pitchFamily="34" charset="0"/>
                <a:ea typeface="Times New Roman" panose="02020603050405020304" pitchFamily="18" charset="0"/>
              </a:rPr>
              <a:t>can have a different nationality, but this should be a minority)</a:t>
            </a:r>
            <a:endParaRPr lang="en-US" b="0">
              <a:solidFill>
                <a:srgbClr val="262626"/>
              </a:solidFill>
              <a:latin typeface="Arial" panose="020B0604020202020204" pitchFamily="34" charset="0"/>
              <a:cs typeface="Times New Roman" panose="02020603050405020304" pitchFamily="18" charset="0"/>
            </a:endParaRPr>
          </a:p>
          <a:p>
            <a:pPr algn="just">
              <a:lnSpc>
                <a:spcPct val="130000"/>
              </a:lnSpc>
              <a:spcBef>
                <a:spcPts val="600"/>
              </a:spcBef>
              <a:spcAft>
                <a:spcPts val="600"/>
              </a:spcAft>
            </a:pPr>
            <a:endParaRPr lang="en-US" b="0">
              <a:solidFill>
                <a:srgbClr val="262626"/>
              </a:solidFill>
              <a:latin typeface="Arial" panose="020B0604020202020204" pitchFamily="34" charset="0"/>
              <a:cs typeface="Times New Roman" panose="02020603050405020304" pitchFamily="18" charset="0"/>
            </a:endParaRPr>
          </a:p>
          <a:p>
            <a:pPr algn="just">
              <a:lnSpc>
                <a:spcPct val="130000"/>
              </a:lnSpc>
              <a:spcBef>
                <a:spcPts val="600"/>
              </a:spcBef>
              <a:spcAft>
                <a:spcPts val="600"/>
              </a:spcAft>
            </a:pPr>
            <a:r>
              <a:rPr lang="en-US">
                <a:solidFill>
                  <a:srgbClr val="262626"/>
                </a:solidFill>
                <a:latin typeface="Arial" panose="020B0604020202020204" pitchFamily="34" charset="0"/>
                <a:cs typeface="Times New Roman" panose="02020603050405020304" pitchFamily="18" charset="0"/>
              </a:rPr>
              <a:t>VLIR-UOS scholarship country list 2022-2027 (29):</a:t>
            </a:r>
          </a:p>
          <a:p>
            <a:pPr marL="457200" indent="-457200" algn="just">
              <a:lnSpc>
                <a:spcPct val="130000"/>
              </a:lnSpc>
              <a:spcBef>
                <a:spcPts val="600"/>
              </a:spcBef>
              <a:spcAft>
                <a:spcPts val="600"/>
              </a:spcAft>
              <a:buFont typeface="Arial" panose="020B0604020202020204" pitchFamily="34" charset="0"/>
              <a:buChar char="•"/>
            </a:pPr>
            <a:r>
              <a:rPr lang="en-US">
                <a:solidFill>
                  <a:srgbClr val="262626"/>
                </a:solidFill>
                <a:latin typeface="Arial" panose="020B0604020202020204" pitchFamily="34" charset="0"/>
                <a:cs typeface="Times New Roman" panose="02020603050405020304" pitchFamily="18" charset="0"/>
              </a:rPr>
              <a:t>Africa: </a:t>
            </a:r>
            <a:r>
              <a:rPr lang="en-US" b="0">
                <a:solidFill>
                  <a:srgbClr val="262626"/>
                </a:solidFill>
                <a:latin typeface="Arial" panose="020B0604020202020204" pitchFamily="34" charset="0"/>
                <a:cs typeface="Times New Roman" panose="02020603050405020304" pitchFamily="18" charset="0"/>
              </a:rPr>
              <a:t>Benin, Burkina Faso, Burundi, Cameroun, DR Congo, Ethiopia, Guinea, Kenya, Madagascar, Morocco, Mozambique, Niger, Rwanda, Senegal, South Africa, Tanzania, Uganda, Zimbabwe</a:t>
            </a:r>
          </a:p>
          <a:p>
            <a:pPr marL="457200" indent="-457200" algn="just">
              <a:lnSpc>
                <a:spcPct val="130000"/>
              </a:lnSpc>
              <a:spcBef>
                <a:spcPts val="600"/>
              </a:spcBef>
              <a:spcAft>
                <a:spcPts val="600"/>
              </a:spcAft>
              <a:buFont typeface="Arial" panose="020B0604020202020204" pitchFamily="34" charset="0"/>
              <a:buChar char="•"/>
            </a:pPr>
            <a:r>
              <a:rPr lang="en-US">
                <a:solidFill>
                  <a:srgbClr val="262626"/>
                </a:solidFill>
                <a:latin typeface="Arial" panose="020B0604020202020204" pitchFamily="34" charset="0"/>
                <a:cs typeface="Times New Roman" panose="02020603050405020304" pitchFamily="18" charset="0"/>
              </a:rPr>
              <a:t>Asia: </a:t>
            </a:r>
            <a:r>
              <a:rPr lang="en-US" b="0">
                <a:solidFill>
                  <a:srgbClr val="262626"/>
                </a:solidFill>
                <a:latin typeface="Arial" panose="020B0604020202020204" pitchFamily="34" charset="0"/>
                <a:cs typeface="Times New Roman" panose="02020603050405020304" pitchFamily="18" charset="0"/>
              </a:rPr>
              <a:t>Cambodia, Indonesia, Palestine, Philippines, Vietnam</a:t>
            </a:r>
          </a:p>
          <a:p>
            <a:pPr marL="457200" indent="-457200" algn="just">
              <a:lnSpc>
                <a:spcPct val="130000"/>
              </a:lnSpc>
              <a:spcBef>
                <a:spcPts val="600"/>
              </a:spcBef>
              <a:spcAft>
                <a:spcPts val="600"/>
              </a:spcAft>
              <a:buFont typeface="Arial" panose="020B0604020202020204" pitchFamily="34" charset="0"/>
              <a:buChar char="•"/>
            </a:pPr>
            <a:r>
              <a:rPr lang="es-ES" err="1">
                <a:solidFill>
                  <a:srgbClr val="262626"/>
                </a:solidFill>
                <a:latin typeface="Arial" panose="020B0604020202020204" pitchFamily="34" charset="0"/>
                <a:cs typeface="Times New Roman" panose="02020603050405020304" pitchFamily="18" charset="0"/>
              </a:rPr>
              <a:t>Latin</a:t>
            </a:r>
            <a:r>
              <a:rPr lang="es-ES">
                <a:solidFill>
                  <a:srgbClr val="262626"/>
                </a:solidFill>
                <a:latin typeface="Arial" panose="020B0604020202020204" pitchFamily="34" charset="0"/>
                <a:cs typeface="Times New Roman" panose="02020603050405020304" pitchFamily="18" charset="0"/>
              </a:rPr>
              <a:t> </a:t>
            </a:r>
            <a:r>
              <a:rPr lang="es-ES" err="1">
                <a:solidFill>
                  <a:srgbClr val="262626"/>
                </a:solidFill>
                <a:latin typeface="Arial" panose="020B0604020202020204" pitchFamily="34" charset="0"/>
                <a:cs typeface="Times New Roman" panose="02020603050405020304" pitchFamily="18" charset="0"/>
              </a:rPr>
              <a:t>America</a:t>
            </a:r>
            <a:r>
              <a:rPr lang="es-ES">
                <a:solidFill>
                  <a:srgbClr val="262626"/>
                </a:solidFill>
                <a:latin typeface="Arial" panose="020B0604020202020204" pitchFamily="34" charset="0"/>
                <a:cs typeface="Times New Roman" panose="02020603050405020304" pitchFamily="18" charset="0"/>
              </a:rPr>
              <a:t>: </a:t>
            </a:r>
            <a:r>
              <a:rPr lang="es-ES" b="0">
                <a:solidFill>
                  <a:srgbClr val="262626"/>
                </a:solidFill>
                <a:latin typeface="Arial" panose="020B0604020202020204" pitchFamily="34" charset="0"/>
                <a:cs typeface="Times New Roman" panose="02020603050405020304" pitchFamily="18" charset="0"/>
              </a:rPr>
              <a:t>Bolivia, Cuba, Ecuador, </a:t>
            </a:r>
            <a:r>
              <a:rPr lang="es-ES" b="0" err="1">
                <a:solidFill>
                  <a:srgbClr val="262626"/>
                </a:solidFill>
                <a:latin typeface="Arial" panose="020B0604020202020204" pitchFamily="34" charset="0"/>
                <a:cs typeface="Times New Roman" panose="02020603050405020304" pitchFamily="18" charset="0"/>
              </a:rPr>
              <a:t>Haiti</a:t>
            </a:r>
            <a:r>
              <a:rPr lang="es-ES" b="0">
                <a:solidFill>
                  <a:srgbClr val="262626"/>
                </a:solidFill>
                <a:latin typeface="Arial" panose="020B0604020202020204" pitchFamily="34" charset="0"/>
                <a:cs typeface="Times New Roman" panose="02020603050405020304" pitchFamily="18" charset="0"/>
              </a:rPr>
              <a:t>, Nicaragua, </a:t>
            </a:r>
            <a:r>
              <a:rPr lang="es-ES" b="0" err="1">
                <a:solidFill>
                  <a:srgbClr val="262626"/>
                </a:solidFill>
                <a:latin typeface="Arial" panose="020B0604020202020204" pitchFamily="34" charset="0"/>
                <a:cs typeface="Times New Roman" panose="02020603050405020304" pitchFamily="18" charset="0"/>
              </a:rPr>
              <a:t>Peru</a:t>
            </a:r>
            <a:endParaRPr lang="es-ES" b="0">
              <a:solidFill>
                <a:srgbClr val="262626"/>
              </a:solidFill>
              <a:latin typeface="Arial" panose="020B0604020202020204" pitchFamily="34" charset="0"/>
              <a:cs typeface="Times New Roman" panose="02020603050405020304" pitchFamily="18" charset="0"/>
            </a:endParaRPr>
          </a:p>
          <a:p>
            <a:pPr algn="just">
              <a:lnSpc>
                <a:spcPct val="130000"/>
              </a:lnSpc>
              <a:spcBef>
                <a:spcPts val="600"/>
              </a:spcBef>
              <a:spcAft>
                <a:spcPts val="600"/>
              </a:spcAft>
            </a:pPr>
            <a:r>
              <a:rPr lang="en-US" b="0" i="1">
                <a:solidFill>
                  <a:srgbClr val="262626"/>
                </a:solidFill>
                <a:latin typeface="Arial" panose="020B0604020202020204" pitchFamily="34" charset="0"/>
                <a:cs typeface="Times New Roman" panose="02020603050405020304" pitchFamily="18" charset="0"/>
              </a:rPr>
              <a:t> </a:t>
            </a:r>
          </a:p>
        </p:txBody>
      </p:sp>
      <p:sp>
        <p:nvSpPr>
          <p:cNvPr id="4" name="Title 1">
            <a:extLst>
              <a:ext uri="{FF2B5EF4-FFF2-40B4-BE49-F238E27FC236}">
                <a16:creationId xmlns:a16="http://schemas.microsoft.com/office/drawing/2014/main" id="{7626D461-6E1E-4C9B-AA89-00DE52ACFF55}"/>
              </a:ext>
            </a:extLst>
          </p:cNvPr>
          <p:cNvSpPr txBox="1">
            <a:spLocks/>
          </p:cNvSpPr>
          <p:nvPr/>
        </p:nvSpPr>
        <p:spPr>
          <a:xfrm>
            <a:off x="0" y="7827"/>
            <a:ext cx="9144000" cy="734508"/>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bg1"/>
                </a:solidFill>
                <a:latin typeface="Arial" pitchFamily="34" charset="0"/>
                <a:cs typeface="Arial" pitchFamily="34" charset="0"/>
              </a:rPr>
              <a:t>Eligibility of scholars</a:t>
            </a:r>
            <a:endParaRPr lang="en-GB" sz="32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6403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32D2-D4D3-4289-A51C-48366A01E8F8}"/>
              </a:ext>
            </a:extLst>
          </p:cNvPr>
          <p:cNvSpPr>
            <a:spLocks noGrp="1"/>
          </p:cNvSpPr>
          <p:nvPr>
            <p:ph type="title"/>
          </p:nvPr>
        </p:nvSpPr>
        <p:spPr>
          <a:xfrm>
            <a:off x="4091684" y="2565774"/>
            <a:ext cx="5306602" cy="1143000"/>
          </a:xfrm>
        </p:spPr>
        <p:txBody>
          <a:bodyPr>
            <a:normAutofit fontScale="90000"/>
          </a:bodyPr>
          <a:lstStyle/>
          <a:p>
            <a:r>
              <a:rPr lang="nl-NL" err="1"/>
              <a:t>Questions</a:t>
            </a:r>
            <a:r>
              <a:rPr lang="nl-NL"/>
              <a:t>? Feedback? Concerns? </a:t>
            </a:r>
          </a:p>
        </p:txBody>
      </p:sp>
      <p:sp>
        <p:nvSpPr>
          <p:cNvPr id="4" name="Rechthoek 3">
            <a:extLst>
              <a:ext uri="{FF2B5EF4-FFF2-40B4-BE49-F238E27FC236}">
                <a16:creationId xmlns:a16="http://schemas.microsoft.com/office/drawing/2014/main" id="{38C6E61B-B888-4502-BD6D-2845E8D214BD}"/>
              </a:ext>
            </a:extLst>
          </p:cNvPr>
          <p:cNvSpPr/>
          <p:nvPr/>
        </p:nvSpPr>
        <p:spPr>
          <a:xfrm>
            <a:off x="-1" y="0"/>
            <a:ext cx="2907588" cy="6858000"/>
          </a:xfrm>
          <a:prstGeom prst="rect">
            <a:avLst/>
          </a:prstGeom>
          <a:solidFill>
            <a:srgbClr val="72B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7576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966342" y="0"/>
            <a:ext cx="8177657" cy="4581128"/>
          </a:xfrm>
          <a:prstGeom prst="rect">
            <a:avLst/>
          </a:prstGeom>
          <a:solidFill>
            <a:srgbClr val="9FA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1175138" y="426144"/>
            <a:ext cx="7503829" cy="2246769"/>
          </a:xfrm>
          <a:prstGeom prst="rect">
            <a:avLst/>
          </a:prstGeom>
          <a:noFill/>
        </p:spPr>
        <p:txBody>
          <a:bodyPr wrap="square" rtlCol="0">
            <a:spAutoFit/>
          </a:bodyPr>
          <a:lstStyle/>
          <a:p>
            <a:pPr algn="r"/>
            <a:endParaRPr lang="nl-BE" sz="3600" b="1">
              <a:solidFill>
                <a:schemeClr val="bg1"/>
              </a:solidFill>
              <a:latin typeface="Arial" pitchFamily="34" charset="0"/>
              <a:cs typeface="Arial" pitchFamily="34" charset="0"/>
            </a:endParaRPr>
          </a:p>
          <a:p>
            <a:pPr algn="r"/>
            <a:endParaRPr lang="nl-BE" sz="3600" b="1">
              <a:solidFill>
                <a:schemeClr val="bg1"/>
              </a:solidFill>
              <a:latin typeface="Arial" pitchFamily="34" charset="0"/>
              <a:cs typeface="Arial" pitchFamily="34" charset="0"/>
            </a:endParaRPr>
          </a:p>
          <a:p>
            <a:pPr algn="ctr"/>
            <a:r>
              <a:rPr lang="nl-BE" sz="3600" b="1">
                <a:solidFill>
                  <a:schemeClr val="bg1"/>
                </a:solidFill>
                <a:latin typeface="Arial" pitchFamily="34" charset="0"/>
                <a:cs typeface="Arial" pitchFamily="34" charset="0"/>
              </a:rPr>
              <a:t>How </a:t>
            </a:r>
            <a:r>
              <a:rPr lang="nl-BE" sz="3600" b="1" err="1">
                <a:solidFill>
                  <a:schemeClr val="bg1"/>
                </a:solidFill>
                <a:latin typeface="Arial" pitchFamily="34" charset="0"/>
                <a:cs typeface="Arial" pitchFamily="34" charset="0"/>
              </a:rPr>
              <a:t>to</a:t>
            </a:r>
            <a:r>
              <a:rPr lang="nl-BE" sz="3600" b="1">
                <a:solidFill>
                  <a:schemeClr val="bg1"/>
                </a:solidFill>
                <a:latin typeface="Arial" pitchFamily="34" charset="0"/>
                <a:cs typeface="Arial" pitchFamily="34" charset="0"/>
              </a:rPr>
              <a:t> </a:t>
            </a:r>
            <a:r>
              <a:rPr lang="nl-BE" sz="3600" b="1" err="1">
                <a:solidFill>
                  <a:schemeClr val="bg1"/>
                </a:solidFill>
                <a:latin typeface="Arial" pitchFamily="34" charset="0"/>
                <a:cs typeface="Arial" pitchFamily="34" charset="0"/>
              </a:rPr>
              <a:t>use</a:t>
            </a:r>
            <a:r>
              <a:rPr lang="nl-BE" sz="3600" b="1">
                <a:solidFill>
                  <a:schemeClr val="bg1"/>
                </a:solidFill>
                <a:latin typeface="Arial" pitchFamily="34" charset="0"/>
                <a:cs typeface="Arial" pitchFamily="34" charset="0"/>
              </a:rPr>
              <a:t> </a:t>
            </a:r>
            <a:r>
              <a:rPr lang="nl-BE" sz="3600" b="1" err="1">
                <a:solidFill>
                  <a:schemeClr val="bg1"/>
                </a:solidFill>
                <a:latin typeface="Arial" pitchFamily="34" charset="0"/>
                <a:cs typeface="Arial" pitchFamily="34" charset="0"/>
              </a:rPr>
              <a:t>the</a:t>
            </a:r>
            <a:r>
              <a:rPr lang="nl-BE" sz="3600" b="1">
                <a:solidFill>
                  <a:schemeClr val="bg1"/>
                </a:solidFill>
                <a:latin typeface="Arial" pitchFamily="34" charset="0"/>
                <a:cs typeface="Arial" pitchFamily="34" charset="0"/>
              </a:rPr>
              <a:t> formats?</a:t>
            </a:r>
            <a:endParaRPr lang="nl-BE" sz="2800" b="1">
              <a:solidFill>
                <a:schemeClr val="bg1"/>
              </a:solidFill>
              <a:latin typeface="Arial" pitchFamily="34" charset="0"/>
              <a:cs typeface="Arial" pitchFamily="34" charset="0"/>
            </a:endParaRPr>
          </a:p>
          <a:p>
            <a:pPr algn="r"/>
            <a:endParaRPr lang="nl-BE" sz="3200" b="1">
              <a:solidFill>
                <a:schemeClr val="bg1"/>
              </a:solidFill>
              <a:latin typeface="Arial" pitchFamily="34" charset="0"/>
              <a:cs typeface="Arial" pitchFamily="34" charset="0"/>
            </a:endParaRPr>
          </a:p>
        </p:txBody>
      </p:sp>
      <p:sp>
        <p:nvSpPr>
          <p:cNvPr id="9" name="Rechthoek 8"/>
          <p:cNvSpPr/>
          <p:nvPr/>
        </p:nvSpPr>
        <p:spPr>
          <a:xfrm>
            <a:off x="-1" y="0"/>
            <a:ext cx="787791" cy="4581128"/>
          </a:xfrm>
          <a:prstGeom prst="rect">
            <a:avLst/>
          </a:prstGeom>
          <a:solidFill>
            <a:srgbClr val="72B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341" y="5203784"/>
            <a:ext cx="4122493" cy="985543"/>
          </a:xfrm>
          <a:prstGeom prst="rect">
            <a:avLst/>
          </a:prstGeom>
        </p:spPr>
      </p:pic>
      <p:sp>
        <p:nvSpPr>
          <p:cNvPr id="8" name="Ovaal 7">
            <a:extLst>
              <a:ext uri="{FF2B5EF4-FFF2-40B4-BE49-F238E27FC236}">
                <a16:creationId xmlns:a16="http://schemas.microsoft.com/office/drawing/2014/main" id="{8B5A0CF9-E918-4347-B9DD-7D0870846ECD}"/>
              </a:ext>
            </a:extLst>
          </p:cNvPr>
          <p:cNvSpPr/>
          <p:nvPr/>
        </p:nvSpPr>
        <p:spPr>
          <a:xfrm>
            <a:off x="4030609" y="2335577"/>
            <a:ext cx="1731213" cy="1634814"/>
          </a:xfrm>
          <a:prstGeom prst="ellipse">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1" name="Rechthoek 10" descr="Document">
            <a:extLst>
              <a:ext uri="{FF2B5EF4-FFF2-40B4-BE49-F238E27FC236}">
                <a16:creationId xmlns:a16="http://schemas.microsoft.com/office/drawing/2014/main" id="{F82ABB4D-8E53-4AF6-A3B9-A57CFDD33096}"/>
              </a:ext>
            </a:extLst>
          </p:cNvPr>
          <p:cNvSpPr/>
          <p:nvPr/>
        </p:nvSpPr>
        <p:spPr>
          <a:xfrm>
            <a:off x="4394164" y="2624961"/>
            <a:ext cx="1004102" cy="94819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3131891388"/>
      </p:ext>
    </p:extLst>
  </p:cSld>
  <p:clrMapOvr>
    <a:masterClrMapping/>
  </p:clrMapOvr>
  <mc:AlternateContent xmlns:mc="http://schemas.openxmlformats.org/markup-compatibility/2006" xmlns:p14="http://schemas.microsoft.com/office/powerpoint/2010/main">
    <mc:Choice Requires="p14">
      <p:transition spd="slow" p14:dur="2000" advClick="0" advTm="5560"/>
    </mc:Choice>
    <mc:Fallback xmlns="">
      <p:transition spd="slow" advClick="0" advTm="55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0999B3-E437-4B9D-AA80-61D6C26E04A3}"/>
              </a:ext>
            </a:extLst>
          </p:cNvPr>
          <p:cNvSpPr>
            <a:spLocks noGrp="1"/>
          </p:cNvSpPr>
          <p:nvPr>
            <p:ph idx="1"/>
          </p:nvPr>
        </p:nvSpPr>
        <p:spPr>
          <a:xfrm>
            <a:off x="280641" y="1093098"/>
            <a:ext cx="8286230" cy="6232376"/>
          </a:xfrm>
        </p:spPr>
        <p:txBody>
          <a:bodyPr vert="horz" lIns="91440" tIns="45720" rIns="91440" bIns="45720" rtlCol="0" anchor="t">
            <a:noAutofit/>
          </a:bodyPr>
          <a:lstStyle/>
          <a:p>
            <a:pPr marL="342900" indent="-342900" algn="just">
              <a:buFont typeface="Arial" panose="020B0604020202020204" pitchFamily="34" charset="0"/>
              <a:buChar char="•"/>
            </a:pPr>
            <a:r>
              <a:rPr lang="nl-NL" sz="2400" b="0" err="1">
                <a:solidFill>
                  <a:schemeClr val="tx1"/>
                </a:solidFill>
                <a:latin typeface="Arial"/>
                <a:cs typeface="Arial"/>
              </a:rPr>
              <a:t>Taking</a:t>
            </a:r>
            <a:r>
              <a:rPr lang="nl-NL" sz="2400" b="0">
                <a:solidFill>
                  <a:schemeClr val="tx1"/>
                </a:solidFill>
                <a:latin typeface="Arial"/>
                <a:cs typeface="Arial"/>
              </a:rPr>
              <a:t> </a:t>
            </a:r>
            <a:r>
              <a:rPr lang="nl-NL" sz="2400" b="0" err="1">
                <a:solidFill>
                  <a:schemeClr val="tx1"/>
                </a:solidFill>
                <a:latin typeface="Arial"/>
                <a:cs typeface="Arial"/>
              </a:rPr>
              <a:t>into</a:t>
            </a:r>
            <a:r>
              <a:rPr lang="nl-NL" sz="2400" b="0">
                <a:solidFill>
                  <a:schemeClr val="tx1"/>
                </a:solidFill>
                <a:latin typeface="Arial"/>
                <a:cs typeface="Arial"/>
              </a:rPr>
              <a:t> account </a:t>
            </a:r>
            <a:r>
              <a:rPr lang="nl-NL" sz="2400" b="0" err="1">
                <a:solidFill>
                  <a:schemeClr val="tx1"/>
                </a:solidFill>
                <a:latin typeface="Arial"/>
                <a:cs typeface="Arial"/>
              </a:rPr>
              <a:t>the</a:t>
            </a:r>
            <a:r>
              <a:rPr lang="nl-NL" sz="2400" b="0">
                <a:solidFill>
                  <a:schemeClr val="tx1"/>
                </a:solidFill>
                <a:latin typeface="Arial"/>
                <a:cs typeface="Arial"/>
              </a:rPr>
              <a:t> new SDG </a:t>
            </a:r>
            <a:r>
              <a:rPr lang="nl-NL" sz="2400" b="0" err="1">
                <a:solidFill>
                  <a:schemeClr val="tx1"/>
                </a:solidFill>
                <a:latin typeface="Arial"/>
                <a:cs typeface="Arial"/>
              </a:rPr>
              <a:t>framework</a:t>
            </a:r>
            <a:r>
              <a:rPr lang="nl-NL" sz="2400" b="0">
                <a:solidFill>
                  <a:schemeClr val="tx1"/>
                </a:solidFill>
                <a:latin typeface="Arial"/>
                <a:cs typeface="Arial"/>
              </a:rPr>
              <a:t> (</a:t>
            </a:r>
            <a:r>
              <a:rPr lang="nl-NL" sz="2400" b="0" err="1">
                <a:solidFill>
                  <a:schemeClr val="tx1"/>
                </a:solidFill>
                <a:latin typeface="Arial"/>
                <a:cs typeface="Arial"/>
              </a:rPr>
              <a:t>sustainable</a:t>
            </a:r>
            <a:r>
              <a:rPr lang="nl-NL" sz="2400" b="0">
                <a:solidFill>
                  <a:schemeClr val="tx1"/>
                </a:solidFill>
                <a:latin typeface="Arial"/>
                <a:cs typeface="Arial"/>
              </a:rPr>
              <a:t> development context, </a:t>
            </a:r>
            <a:r>
              <a:rPr lang="nl-NL" sz="2400" b="0" err="1">
                <a:solidFill>
                  <a:schemeClr val="tx1"/>
                </a:solidFill>
                <a:latin typeface="Arial"/>
                <a:cs typeface="Arial"/>
              </a:rPr>
              <a:t>Theory</a:t>
            </a:r>
            <a:r>
              <a:rPr lang="nl-NL" sz="2400" b="0">
                <a:solidFill>
                  <a:schemeClr val="tx1"/>
                </a:solidFill>
                <a:latin typeface="Arial"/>
                <a:cs typeface="Arial"/>
              </a:rPr>
              <a:t> of Change per </a:t>
            </a:r>
            <a:r>
              <a:rPr lang="nl-NL" sz="2400" b="0" err="1">
                <a:solidFill>
                  <a:schemeClr val="tx1"/>
                </a:solidFill>
                <a:latin typeface="Arial"/>
                <a:cs typeface="Arial"/>
              </a:rPr>
              <a:t>Outcome</a:t>
            </a:r>
            <a:r>
              <a:rPr lang="nl-NL" sz="2400" b="0">
                <a:solidFill>
                  <a:schemeClr val="tx1"/>
                </a:solidFill>
                <a:latin typeface="Arial"/>
                <a:cs typeface="Arial"/>
              </a:rPr>
              <a:t>, SDG </a:t>
            </a:r>
            <a:r>
              <a:rPr lang="nl-NL" sz="2400" b="0" err="1">
                <a:solidFill>
                  <a:schemeClr val="tx1"/>
                </a:solidFill>
                <a:latin typeface="Arial"/>
                <a:cs typeface="Arial"/>
              </a:rPr>
              <a:t>principles</a:t>
            </a:r>
            <a:r>
              <a:rPr lang="nl-NL" sz="2400" b="0">
                <a:solidFill>
                  <a:schemeClr val="tx1"/>
                </a:solidFill>
                <a:latin typeface="Arial"/>
                <a:cs typeface="Arial"/>
              </a:rPr>
              <a:t>)</a:t>
            </a:r>
          </a:p>
          <a:p>
            <a:pPr marL="342900" indent="-342900" algn="just">
              <a:buFont typeface="Arial" panose="020B0604020202020204" pitchFamily="34" charset="0"/>
              <a:buChar char="•"/>
            </a:pPr>
            <a:r>
              <a:rPr lang="nl-BE" sz="2400" b="0" err="1">
                <a:solidFill>
                  <a:srgbClr val="CF7B1F"/>
                </a:solidFill>
                <a:latin typeface="Arial"/>
                <a:cs typeface="Arial"/>
              </a:rPr>
              <a:t>Revised</a:t>
            </a:r>
            <a:r>
              <a:rPr lang="nl-BE" sz="2400" b="0">
                <a:solidFill>
                  <a:srgbClr val="CF7B1F"/>
                </a:solidFill>
                <a:latin typeface="Arial"/>
                <a:cs typeface="Arial"/>
              </a:rPr>
              <a:t> </a:t>
            </a:r>
            <a:r>
              <a:rPr lang="nl-BE" sz="2400" b="0" err="1">
                <a:solidFill>
                  <a:srgbClr val="CF7B1F"/>
                </a:solidFill>
                <a:latin typeface="Arial"/>
                <a:cs typeface="Arial"/>
              </a:rPr>
              <a:t>theory</a:t>
            </a:r>
            <a:r>
              <a:rPr lang="nl-BE" sz="2400" b="0">
                <a:solidFill>
                  <a:srgbClr val="CF7B1F"/>
                </a:solidFill>
                <a:latin typeface="Arial"/>
                <a:cs typeface="Arial"/>
              </a:rPr>
              <a:t> of change</a:t>
            </a:r>
            <a:r>
              <a:rPr lang="nl-BE" sz="2400" b="0">
                <a:latin typeface="Arial"/>
                <a:cs typeface="Arial"/>
              </a:rPr>
              <a:t> </a:t>
            </a:r>
            <a:r>
              <a:rPr lang="nl-BE" sz="2400" b="0" err="1">
                <a:solidFill>
                  <a:schemeClr val="tx1"/>
                </a:solidFill>
                <a:latin typeface="Arial"/>
                <a:cs typeface="Arial"/>
              </a:rPr>
              <a:t>aligned</a:t>
            </a:r>
            <a:r>
              <a:rPr lang="nl-BE" sz="2400" b="0">
                <a:solidFill>
                  <a:schemeClr val="tx1"/>
                </a:solidFill>
                <a:latin typeface="Arial"/>
                <a:cs typeface="Arial"/>
              </a:rPr>
              <a:t> </a:t>
            </a:r>
            <a:r>
              <a:rPr lang="nl-BE" sz="2400" b="0" err="1">
                <a:solidFill>
                  <a:schemeClr val="tx1"/>
                </a:solidFill>
                <a:latin typeface="Arial"/>
                <a:cs typeface="Arial"/>
              </a:rPr>
              <a:t>with</a:t>
            </a:r>
            <a:r>
              <a:rPr lang="nl-BE" sz="2400" b="0">
                <a:solidFill>
                  <a:schemeClr val="tx1"/>
                </a:solidFill>
                <a:latin typeface="Arial"/>
                <a:cs typeface="Arial"/>
              </a:rPr>
              <a:t> Agenda 2030 &amp; SDG </a:t>
            </a:r>
            <a:r>
              <a:rPr lang="nl-BE" sz="2400" b="0" err="1">
                <a:solidFill>
                  <a:schemeClr val="tx1"/>
                </a:solidFill>
                <a:latin typeface="Arial"/>
                <a:cs typeface="Arial"/>
              </a:rPr>
              <a:t>principles</a:t>
            </a:r>
            <a:r>
              <a:rPr lang="nl-BE" sz="2400" b="0">
                <a:latin typeface="Arial"/>
                <a:cs typeface="Arial"/>
              </a:rPr>
              <a:t> </a:t>
            </a:r>
            <a:endParaRPr lang="nl-BE" sz="2400" b="0">
              <a:ea typeface="+mn-lt"/>
              <a:cs typeface="+mn-lt"/>
            </a:endParaRPr>
          </a:p>
          <a:p>
            <a:pPr marL="342900" indent="-342900" algn="just">
              <a:buFont typeface="Arial" panose="020B0604020202020204" pitchFamily="34" charset="0"/>
              <a:buChar char="•"/>
            </a:pPr>
            <a:r>
              <a:rPr lang="nl-NL" sz="2400" b="0">
                <a:solidFill>
                  <a:schemeClr val="tx1"/>
                </a:solidFill>
                <a:latin typeface="Arial"/>
                <a:cs typeface="Arial"/>
              </a:rPr>
              <a:t>Formats and </a:t>
            </a:r>
            <a:r>
              <a:rPr lang="nl-NL" sz="2400" b="0" err="1">
                <a:solidFill>
                  <a:schemeClr val="tx1"/>
                </a:solidFill>
                <a:latin typeface="Arial"/>
                <a:cs typeface="Arial"/>
              </a:rPr>
              <a:t>guidelines</a:t>
            </a:r>
            <a:r>
              <a:rPr lang="nl-NL" sz="2400" b="0">
                <a:solidFill>
                  <a:schemeClr val="tx1"/>
                </a:solidFill>
                <a:latin typeface="Arial"/>
                <a:cs typeface="Arial"/>
              </a:rPr>
              <a:t>: </a:t>
            </a:r>
            <a:r>
              <a:rPr lang="nl-NL" sz="2400" b="0" err="1">
                <a:solidFill>
                  <a:schemeClr val="tx1"/>
                </a:solidFill>
                <a:latin typeface="Arial"/>
                <a:cs typeface="Arial"/>
              </a:rPr>
              <a:t>standardisation</a:t>
            </a:r>
            <a:r>
              <a:rPr lang="nl-NL" sz="2400" b="0">
                <a:solidFill>
                  <a:schemeClr val="tx1"/>
                </a:solidFill>
                <a:latin typeface="Arial"/>
                <a:cs typeface="Arial"/>
              </a:rPr>
              <a:t>, </a:t>
            </a:r>
            <a:r>
              <a:rPr lang="nl-NL" sz="2400" b="0" err="1">
                <a:solidFill>
                  <a:schemeClr val="tx1"/>
                </a:solidFill>
                <a:latin typeface="Arial"/>
                <a:cs typeface="Arial"/>
              </a:rPr>
              <a:t>simplification</a:t>
            </a:r>
            <a:r>
              <a:rPr lang="nl-NL" sz="2400" b="0">
                <a:solidFill>
                  <a:schemeClr val="tx1"/>
                </a:solidFill>
                <a:latin typeface="Arial"/>
                <a:cs typeface="Arial"/>
              </a:rPr>
              <a:t>, </a:t>
            </a:r>
            <a:r>
              <a:rPr lang="nl-NL" sz="2400" b="0" err="1">
                <a:solidFill>
                  <a:schemeClr val="tx1"/>
                </a:solidFill>
                <a:latin typeface="Arial"/>
                <a:cs typeface="Arial"/>
              </a:rPr>
              <a:t>digitization</a:t>
            </a:r>
            <a:r>
              <a:rPr lang="nl-NL" sz="2400" b="0">
                <a:solidFill>
                  <a:schemeClr val="tx1"/>
                </a:solidFill>
                <a:latin typeface="Arial"/>
                <a:cs typeface="Arial"/>
              </a:rPr>
              <a:t> via a new </a:t>
            </a:r>
            <a:r>
              <a:rPr lang="nl-NL" sz="2400" b="0" err="1">
                <a:solidFill>
                  <a:schemeClr val="tx1"/>
                </a:solidFill>
                <a:latin typeface="Arial"/>
                <a:cs typeface="Arial"/>
              </a:rPr>
              <a:t>modular</a:t>
            </a:r>
            <a:r>
              <a:rPr lang="nl-NL" sz="2400" b="0">
                <a:solidFill>
                  <a:schemeClr val="tx1"/>
                </a:solidFill>
                <a:latin typeface="Arial"/>
                <a:cs typeface="Arial"/>
              </a:rPr>
              <a:t> approach </a:t>
            </a:r>
          </a:p>
          <a:p>
            <a:pPr marL="1485900" lvl="2" indent="-342900" algn="just">
              <a:buFont typeface="Courier New" panose="02070309020205020404" pitchFamily="49" charset="0"/>
              <a:buChar char="o"/>
            </a:pPr>
            <a:r>
              <a:rPr lang="en-US" sz="2200">
                <a:solidFill>
                  <a:schemeClr val="accent6"/>
                </a:solidFill>
                <a:latin typeface="Arial"/>
                <a:cs typeface="Arial"/>
              </a:rPr>
              <a:t>Less text, documents, annexes</a:t>
            </a:r>
          </a:p>
          <a:p>
            <a:pPr marL="1485900" lvl="2" indent="-342900" algn="just">
              <a:buFont typeface="Courier New" panose="02070309020205020404" pitchFamily="49" charset="0"/>
              <a:buChar char="o"/>
            </a:pPr>
            <a:r>
              <a:rPr lang="en-US" sz="2200">
                <a:solidFill>
                  <a:schemeClr val="accent6"/>
                </a:solidFill>
                <a:latin typeface="Arial"/>
                <a:cs typeface="Arial"/>
              </a:rPr>
              <a:t>Online environment</a:t>
            </a:r>
          </a:p>
          <a:p>
            <a:pPr marL="1485900" lvl="2" indent="-342900" algn="just">
              <a:buFont typeface="Courier New" panose="02070309020205020404" pitchFamily="49" charset="0"/>
              <a:buChar char="o"/>
            </a:pPr>
            <a:r>
              <a:rPr lang="en-US" sz="2200">
                <a:solidFill>
                  <a:schemeClr val="accent6"/>
                </a:solidFill>
                <a:latin typeface="Arial"/>
                <a:cs typeface="Arial"/>
              </a:rPr>
              <a:t>Working documents for exchange/preparing (word/excel)</a:t>
            </a:r>
          </a:p>
          <a:p>
            <a:pPr marL="1485900" lvl="2" indent="-342900" algn="just">
              <a:buFont typeface="Courier New" panose="02070309020205020404" pitchFamily="49" charset="0"/>
              <a:buChar char="o"/>
            </a:pPr>
            <a:r>
              <a:rPr lang="en-US" sz="2200">
                <a:solidFill>
                  <a:schemeClr val="accent6"/>
                </a:solidFill>
                <a:latin typeface="Arial"/>
                <a:cs typeface="Arial"/>
              </a:rPr>
              <a:t>Avoiding duplication</a:t>
            </a:r>
            <a:endParaRPr lang="nl-NL" sz="2200">
              <a:solidFill>
                <a:schemeClr val="accent6"/>
              </a:solidFill>
              <a:latin typeface="Arial"/>
              <a:cs typeface="Arial"/>
            </a:endParaRPr>
          </a:p>
          <a:p>
            <a:pPr marL="342900" indent="-342900" algn="just">
              <a:buFont typeface="Arial" panose="020B0604020202020204" pitchFamily="34" charset="0"/>
              <a:buChar char="•"/>
            </a:pPr>
            <a:r>
              <a:rPr lang="en-US" sz="2400" b="0">
                <a:solidFill>
                  <a:schemeClr val="tx1"/>
                </a:solidFill>
                <a:latin typeface="Arial"/>
                <a:cs typeface="Arial"/>
              </a:rPr>
              <a:t>Scholarship &amp; financial guidelines being updated</a:t>
            </a:r>
          </a:p>
          <a:p>
            <a:pPr marL="0" indent="0">
              <a:buNone/>
            </a:pPr>
            <a:endParaRPr lang="en-US" sz="2400" b="1">
              <a:latin typeface="Arial"/>
              <a:cs typeface="Arial"/>
            </a:endParaRPr>
          </a:p>
        </p:txBody>
      </p:sp>
      <p:pic>
        <p:nvPicPr>
          <p:cNvPr id="7" name="Picture 9">
            <a:extLst>
              <a:ext uri="{FF2B5EF4-FFF2-40B4-BE49-F238E27FC236}">
                <a16:creationId xmlns:a16="http://schemas.microsoft.com/office/drawing/2014/main" id="{B3F805B1-3126-4658-9A15-B0C3C9D3E9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1611" y="148438"/>
            <a:ext cx="825189" cy="825189"/>
          </a:xfrm>
          <a:prstGeom prst="rect">
            <a:avLst/>
          </a:prstGeom>
        </p:spPr>
      </p:pic>
      <p:sp>
        <p:nvSpPr>
          <p:cNvPr id="8" name="Title 1">
            <a:extLst>
              <a:ext uri="{FF2B5EF4-FFF2-40B4-BE49-F238E27FC236}">
                <a16:creationId xmlns:a16="http://schemas.microsoft.com/office/drawing/2014/main" id="{1B66771D-FEF7-4F2E-A21F-DB4092C37C49}"/>
              </a:ext>
            </a:extLst>
          </p:cNvPr>
          <p:cNvSpPr txBox="1">
            <a:spLocks/>
          </p:cNvSpPr>
          <p:nvPr/>
        </p:nvSpPr>
        <p:spPr>
          <a:xfrm>
            <a:off x="201829" y="93753"/>
            <a:ext cx="7525593" cy="879873"/>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solidFill>
                  <a:schemeClr val="bg1"/>
                </a:solidFill>
              </a:rPr>
              <a:t>FYP2: 2022-2026 </a:t>
            </a:r>
            <a:r>
              <a:rPr lang="en-US" sz="2800" b="1">
                <a:solidFill>
                  <a:schemeClr val="accent2"/>
                </a:solidFill>
              </a:rPr>
              <a:t>Connect4Change : </a:t>
            </a:r>
          </a:p>
          <a:p>
            <a:r>
              <a:rPr lang="en-US" sz="2800" b="1">
                <a:solidFill>
                  <a:schemeClr val="bg1"/>
                </a:solidFill>
              </a:rPr>
              <a:t>New formats and guidelines</a:t>
            </a:r>
          </a:p>
        </p:txBody>
      </p:sp>
      <p:pic>
        <p:nvPicPr>
          <p:cNvPr id="5" name="Picture 4" descr="Icon&#10;&#10;Description automatically generated">
            <a:extLst>
              <a:ext uri="{FF2B5EF4-FFF2-40B4-BE49-F238E27FC236}">
                <a16:creationId xmlns:a16="http://schemas.microsoft.com/office/drawing/2014/main" id="{0C827FD6-9BA5-4978-B2C1-0B89D609A6DE}"/>
              </a:ext>
            </a:extLst>
          </p:cNvPr>
          <p:cNvPicPr>
            <a:picLocks noChangeAspect="1"/>
          </p:cNvPicPr>
          <p:nvPr/>
        </p:nvPicPr>
        <p:blipFill>
          <a:blip r:embed="rId4"/>
          <a:stretch>
            <a:fillRect/>
          </a:stretch>
        </p:blipFill>
        <p:spPr>
          <a:xfrm>
            <a:off x="4014181" y="2683093"/>
            <a:ext cx="409575" cy="40005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6E05F50-8D33-46F9-9DDD-FCC1DD422065}"/>
              </a:ext>
            </a:extLst>
          </p:cNvPr>
          <p:cNvPicPr>
            <a:picLocks noChangeAspect="1"/>
          </p:cNvPicPr>
          <p:nvPr/>
        </p:nvPicPr>
        <p:blipFill>
          <a:blip r:embed="rId5"/>
          <a:stretch>
            <a:fillRect/>
          </a:stretch>
        </p:blipFill>
        <p:spPr>
          <a:xfrm>
            <a:off x="4720246" y="2683093"/>
            <a:ext cx="409575" cy="409575"/>
          </a:xfrm>
          <a:prstGeom prst="rect">
            <a:avLst/>
          </a:prstGeom>
        </p:spPr>
      </p:pic>
      <p:pic>
        <p:nvPicPr>
          <p:cNvPr id="9" name="Picture 7" descr="Icon&#10;&#10;Description automatically generated">
            <a:extLst>
              <a:ext uri="{FF2B5EF4-FFF2-40B4-BE49-F238E27FC236}">
                <a16:creationId xmlns:a16="http://schemas.microsoft.com/office/drawing/2014/main" id="{F59AACB2-7C50-4D44-AF93-CBAEA79142C8}"/>
              </a:ext>
            </a:extLst>
          </p:cNvPr>
          <p:cNvPicPr>
            <a:picLocks noChangeAspect="1"/>
          </p:cNvPicPr>
          <p:nvPr/>
        </p:nvPicPr>
        <p:blipFill>
          <a:blip r:embed="rId6"/>
          <a:stretch>
            <a:fillRect/>
          </a:stretch>
        </p:blipFill>
        <p:spPr>
          <a:xfrm>
            <a:off x="5456481" y="2692618"/>
            <a:ext cx="457200" cy="400050"/>
          </a:xfrm>
          <a:prstGeom prst="rect">
            <a:avLst/>
          </a:prstGeom>
        </p:spPr>
      </p:pic>
    </p:spTree>
    <p:extLst>
      <p:ext uri="{BB962C8B-B14F-4D97-AF65-F5344CB8AC3E}">
        <p14:creationId xmlns:p14="http://schemas.microsoft.com/office/powerpoint/2010/main" val="1649725511"/>
      </p:ext>
    </p:extLst>
  </p:cSld>
  <p:clrMapOvr>
    <a:masterClrMapping/>
  </p:clrMapOvr>
  <mc:AlternateContent xmlns:mc="http://schemas.openxmlformats.org/markup-compatibility/2006" xmlns:p14="http://schemas.microsoft.com/office/powerpoint/2010/main">
    <mc:Choice Requires="p14">
      <p:transition spd="slow" p14:dur="2000" advTm="61518"/>
    </mc:Choice>
    <mc:Fallback xmlns="">
      <p:transition spd="slow" advTm="6151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hoek: afgeronde hoeken 24">
            <a:extLst>
              <a:ext uri="{FF2B5EF4-FFF2-40B4-BE49-F238E27FC236}">
                <a16:creationId xmlns:a16="http://schemas.microsoft.com/office/drawing/2014/main" id="{61DD17F9-637B-4A5D-8BB8-85E1D5014225}"/>
              </a:ext>
            </a:extLst>
          </p:cNvPr>
          <p:cNvSpPr/>
          <p:nvPr/>
        </p:nvSpPr>
        <p:spPr>
          <a:xfrm>
            <a:off x="498247" y="451299"/>
            <a:ext cx="8188553" cy="77692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600" b="1">
                <a:latin typeface="Arial" panose="020B0604020202020204" pitchFamily="34" charset="0"/>
                <a:cs typeface="Arial" panose="020B0604020202020204" pitchFamily="34" charset="0"/>
              </a:rPr>
              <a:t>Support &amp; </a:t>
            </a:r>
            <a:r>
              <a:rPr lang="nl-NL" sz="3600" b="1" err="1">
                <a:latin typeface="Arial" panose="020B0604020202020204" pitchFamily="34" charset="0"/>
                <a:cs typeface="Arial" panose="020B0604020202020204" pitchFamily="34" charset="0"/>
              </a:rPr>
              <a:t>guidance</a:t>
            </a:r>
            <a:r>
              <a:rPr lang="nl-NL" sz="3600" b="1">
                <a:latin typeface="Arial" panose="020B0604020202020204" pitchFamily="34" charset="0"/>
                <a:cs typeface="Arial" panose="020B0604020202020204" pitchFamily="34" charset="0"/>
              </a:rPr>
              <a:t> </a:t>
            </a:r>
            <a:r>
              <a:rPr lang="nl-NL" sz="3600" b="1" err="1">
                <a:latin typeface="Arial" panose="020B0604020202020204" pitchFamily="34" charset="0"/>
                <a:cs typeface="Arial" panose="020B0604020202020204" pitchFamily="34" charset="0"/>
              </a:rPr>
              <a:t>offered</a:t>
            </a:r>
            <a:endParaRPr lang="en-BE" sz="3600" b="1">
              <a:latin typeface="Arial" panose="020B0604020202020204" pitchFamily="34" charset="0"/>
              <a:cs typeface="Arial" panose="020B0604020202020204" pitchFamily="34" charset="0"/>
            </a:endParaRPr>
          </a:p>
        </p:txBody>
      </p:sp>
      <p:sp>
        <p:nvSpPr>
          <p:cNvPr id="20" name="Tijdelijke aanduiding voor inhoud 2">
            <a:extLst>
              <a:ext uri="{FF2B5EF4-FFF2-40B4-BE49-F238E27FC236}">
                <a16:creationId xmlns:a16="http://schemas.microsoft.com/office/drawing/2014/main" id="{D5C3A882-D6D1-474D-A9D3-868F2B288B14}"/>
              </a:ext>
            </a:extLst>
          </p:cNvPr>
          <p:cNvSpPr txBox="1">
            <a:spLocks/>
          </p:cNvSpPr>
          <p:nvPr/>
        </p:nvSpPr>
        <p:spPr>
          <a:xfrm>
            <a:off x="451184" y="1854123"/>
            <a:ext cx="8406882" cy="4941916"/>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2000" b="1" err="1">
                <a:solidFill>
                  <a:schemeClr val="accent6"/>
                </a:solidFill>
                <a:latin typeface="Arial"/>
                <a:cs typeface="Arial"/>
              </a:rPr>
              <a:t>Formulation</a:t>
            </a:r>
            <a:r>
              <a:rPr lang="nl-NL" sz="2000" b="1">
                <a:solidFill>
                  <a:schemeClr val="accent6"/>
                </a:solidFill>
                <a:latin typeface="Arial"/>
                <a:cs typeface="Arial"/>
              </a:rPr>
              <a:t> </a:t>
            </a:r>
            <a:r>
              <a:rPr lang="nl-NL" sz="2000" b="1" err="1">
                <a:solidFill>
                  <a:schemeClr val="accent6"/>
                </a:solidFill>
                <a:latin typeface="Arial"/>
                <a:cs typeface="Arial"/>
                <a:hlinkClick r:id="rId3"/>
              </a:rPr>
              <a:t>guidelines</a:t>
            </a:r>
            <a:r>
              <a:rPr lang="nl-NL" sz="2000">
                <a:solidFill>
                  <a:schemeClr val="accent6"/>
                </a:solidFill>
                <a:latin typeface="Arial"/>
                <a:cs typeface="Arial"/>
              </a:rPr>
              <a:t> </a:t>
            </a:r>
            <a:r>
              <a:rPr lang="nl-NL" sz="2000" err="1">
                <a:solidFill>
                  <a:schemeClr val="accent6"/>
                </a:solidFill>
                <a:latin typeface="Arial"/>
                <a:cs typeface="Arial"/>
              </a:rPr>
              <a:t>with</a:t>
            </a:r>
            <a:r>
              <a:rPr lang="nl-NL" sz="2000">
                <a:solidFill>
                  <a:schemeClr val="accent6"/>
                </a:solidFill>
                <a:latin typeface="Arial"/>
                <a:cs typeface="Arial"/>
              </a:rPr>
              <a:t> background information on </a:t>
            </a:r>
            <a:r>
              <a:rPr lang="nl-NL" sz="2000" err="1">
                <a:solidFill>
                  <a:schemeClr val="accent6"/>
                </a:solidFill>
                <a:latin typeface="Arial"/>
                <a:cs typeface="Arial"/>
              </a:rPr>
              <a:t>how</a:t>
            </a:r>
            <a:r>
              <a:rPr lang="nl-NL" sz="2000">
                <a:solidFill>
                  <a:schemeClr val="accent6"/>
                </a:solidFill>
                <a:latin typeface="Arial"/>
                <a:cs typeface="Arial"/>
              </a:rPr>
              <a:t> </a:t>
            </a:r>
            <a:r>
              <a:rPr lang="nl-NL" sz="2000" err="1">
                <a:solidFill>
                  <a:schemeClr val="accent6"/>
                </a:solidFill>
                <a:latin typeface="Arial"/>
                <a:cs typeface="Arial"/>
              </a:rPr>
              <a:t>to</a:t>
            </a:r>
            <a:r>
              <a:rPr lang="nl-NL" sz="2000">
                <a:solidFill>
                  <a:schemeClr val="accent6"/>
                </a:solidFill>
                <a:latin typeface="Arial"/>
                <a:cs typeface="Arial"/>
              </a:rPr>
              <a:t> </a:t>
            </a:r>
            <a:r>
              <a:rPr lang="nl-NL" sz="2000" err="1">
                <a:solidFill>
                  <a:schemeClr val="accent6"/>
                </a:solidFill>
                <a:latin typeface="Arial"/>
                <a:cs typeface="Arial"/>
              </a:rPr>
              <a:t>fill</a:t>
            </a:r>
            <a:r>
              <a:rPr lang="nl-NL" sz="2000">
                <a:solidFill>
                  <a:schemeClr val="accent6"/>
                </a:solidFill>
                <a:latin typeface="Arial"/>
                <a:cs typeface="Arial"/>
              </a:rPr>
              <a:t> out </a:t>
            </a:r>
            <a:r>
              <a:rPr lang="nl-NL" sz="2000" err="1">
                <a:solidFill>
                  <a:schemeClr val="accent6"/>
                </a:solidFill>
                <a:latin typeface="Arial"/>
                <a:cs typeface="Arial"/>
              </a:rPr>
              <a:t>the</a:t>
            </a:r>
            <a:r>
              <a:rPr lang="nl-NL" sz="2000">
                <a:solidFill>
                  <a:schemeClr val="accent6"/>
                </a:solidFill>
                <a:latin typeface="Arial"/>
                <a:cs typeface="Arial"/>
              </a:rPr>
              <a:t> format &amp; </a:t>
            </a:r>
            <a:r>
              <a:rPr lang="nl-NL" sz="2000" b="1">
                <a:solidFill>
                  <a:schemeClr val="accent6"/>
                </a:solidFill>
                <a:latin typeface="Arial"/>
                <a:cs typeface="Arial"/>
              </a:rPr>
              <a:t>checklist</a:t>
            </a:r>
            <a:r>
              <a:rPr lang="nl-NL" sz="2000">
                <a:solidFill>
                  <a:schemeClr val="accent6"/>
                </a:solidFill>
                <a:latin typeface="Arial"/>
                <a:cs typeface="Arial"/>
              </a:rPr>
              <a:t> </a:t>
            </a:r>
            <a:r>
              <a:rPr lang="nl-NL" sz="2000" err="1">
                <a:solidFill>
                  <a:schemeClr val="accent6"/>
                </a:solidFill>
                <a:latin typeface="Arial"/>
                <a:cs typeface="Arial"/>
              </a:rPr>
              <a:t>for</a:t>
            </a:r>
            <a:r>
              <a:rPr lang="nl-NL" sz="2000">
                <a:solidFill>
                  <a:schemeClr val="accent6"/>
                </a:solidFill>
                <a:latin typeface="Arial"/>
                <a:cs typeface="Arial"/>
              </a:rPr>
              <a:t> </a:t>
            </a:r>
            <a:r>
              <a:rPr lang="nl-NL" sz="2000" err="1">
                <a:solidFill>
                  <a:schemeClr val="accent6"/>
                </a:solidFill>
                <a:latin typeface="Arial"/>
                <a:cs typeface="Arial"/>
              </a:rPr>
              <a:t>integrating</a:t>
            </a:r>
            <a:r>
              <a:rPr lang="nl-NL" sz="2000">
                <a:solidFill>
                  <a:schemeClr val="accent6"/>
                </a:solidFill>
                <a:latin typeface="Arial"/>
                <a:cs typeface="Arial"/>
              </a:rPr>
              <a:t> </a:t>
            </a:r>
            <a:r>
              <a:rPr lang="nl-NL" sz="2000" b="1">
                <a:solidFill>
                  <a:schemeClr val="accent6"/>
                </a:solidFill>
                <a:latin typeface="Arial"/>
                <a:cs typeface="Arial"/>
              </a:rPr>
              <a:t>SDG </a:t>
            </a:r>
            <a:r>
              <a:rPr lang="nl-NL" sz="2000" b="1" err="1">
                <a:solidFill>
                  <a:schemeClr val="accent6"/>
                </a:solidFill>
                <a:latin typeface="Arial"/>
                <a:cs typeface="Arial"/>
              </a:rPr>
              <a:t>principles</a:t>
            </a:r>
            <a:r>
              <a:rPr lang="nl-NL" sz="2000" b="1">
                <a:solidFill>
                  <a:schemeClr val="accent6"/>
                </a:solidFill>
                <a:latin typeface="Arial"/>
                <a:cs typeface="Arial"/>
              </a:rPr>
              <a:t> </a:t>
            </a:r>
            <a:r>
              <a:rPr lang="nl-NL" sz="2000">
                <a:solidFill>
                  <a:schemeClr val="accent6"/>
                </a:solidFill>
                <a:latin typeface="Arial"/>
                <a:cs typeface="Arial"/>
              </a:rPr>
              <a:t>per module (</a:t>
            </a:r>
            <a:r>
              <a:rPr lang="nl-NL" sz="2000" err="1">
                <a:solidFill>
                  <a:schemeClr val="accent6"/>
                </a:solidFill>
                <a:latin typeface="Arial"/>
                <a:cs typeface="Arial"/>
              </a:rPr>
              <a:t>based</a:t>
            </a:r>
            <a:r>
              <a:rPr lang="nl-NL" sz="2000">
                <a:solidFill>
                  <a:schemeClr val="accent6"/>
                </a:solidFill>
                <a:latin typeface="Arial"/>
                <a:cs typeface="Arial"/>
              </a:rPr>
              <a:t> on </a:t>
            </a:r>
            <a:r>
              <a:rPr lang="nl-NL" sz="2000" err="1">
                <a:solidFill>
                  <a:schemeClr val="accent6"/>
                </a:solidFill>
                <a:latin typeface="Arial"/>
                <a:cs typeface="Arial"/>
                <a:hlinkClick r:id="rId4">
                  <a:extLst>
                    <a:ext uri="{A12FA001-AC4F-418D-AE19-62706E023703}">
                      <ahyp:hlinkClr xmlns:ahyp="http://schemas.microsoft.com/office/drawing/2018/hyperlinkcolor" val="tx"/>
                    </a:ext>
                  </a:extLst>
                </a:hlinkClick>
              </a:rPr>
              <a:t>SDGs</a:t>
            </a:r>
            <a:r>
              <a:rPr lang="nl-NL" sz="2000">
                <a:solidFill>
                  <a:schemeClr val="accent6"/>
                </a:solidFill>
                <a:latin typeface="Arial"/>
                <a:cs typeface="Arial"/>
                <a:hlinkClick r:id="rId4">
                  <a:extLst>
                    <a:ext uri="{A12FA001-AC4F-418D-AE19-62706E023703}">
                      <ahyp:hlinkClr xmlns:ahyp="http://schemas.microsoft.com/office/drawing/2018/hyperlinkcolor" val="tx"/>
                    </a:ext>
                  </a:extLst>
                </a:hlinkClick>
              </a:rPr>
              <a:t> as a </a:t>
            </a:r>
            <a:r>
              <a:rPr lang="nl-NL" sz="2000" err="1">
                <a:solidFill>
                  <a:schemeClr val="accent6"/>
                </a:solidFill>
                <a:latin typeface="Arial"/>
                <a:cs typeface="Arial"/>
                <a:hlinkClick r:id="rId4">
                  <a:extLst>
                    <a:ext uri="{A12FA001-AC4F-418D-AE19-62706E023703}">
                      <ahyp:hlinkClr xmlns:ahyp="http://schemas.microsoft.com/office/drawing/2018/hyperlinkcolor" val="tx"/>
                    </a:ext>
                  </a:extLst>
                </a:hlinkClick>
              </a:rPr>
              <a:t>compass</a:t>
            </a:r>
            <a:r>
              <a:rPr lang="nl-NL" sz="2000">
                <a:solidFill>
                  <a:schemeClr val="accent6"/>
                </a:solidFill>
                <a:latin typeface="Arial"/>
                <a:cs typeface="Arial"/>
                <a:hlinkClick r:id="rId4">
                  <a:extLst>
                    <a:ext uri="{A12FA001-AC4F-418D-AE19-62706E023703}">
                      <ahyp:hlinkClr xmlns:ahyp="http://schemas.microsoft.com/office/drawing/2018/hyperlinkcolor" val="tx"/>
                    </a:ext>
                  </a:extLst>
                </a:hlinkClick>
              </a:rPr>
              <a:t> </a:t>
            </a:r>
            <a:r>
              <a:rPr lang="nl-NL" sz="2000" err="1">
                <a:solidFill>
                  <a:schemeClr val="accent6"/>
                </a:solidFill>
                <a:latin typeface="Arial"/>
                <a:cs typeface="Arial"/>
                <a:hlinkClick r:id="rId4">
                  <a:extLst>
                    <a:ext uri="{A12FA001-AC4F-418D-AE19-62706E023703}">
                      <ahyp:hlinkClr xmlns:ahyp="http://schemas.microsoft.com/office/drawing/2018/hyperlinkcolor" val="tx"/>
                    </a:ext>
                  </a:extLst>
                </a:hlinkClick>
              </a:rPr>
              <a:t>toolkit</a:t>
            </a:r>
            <a:r>
              <a:rPr lang="nl-NL" sz="2000">
                <a:solidFill>
                  <a:schemeClr val="accent6"/>
                </a:solidFill>
                <a:latin typeface="Arial"/>
                <a:cs typeface="Arial"/>
              </a:rPr>
              <a:t>)</a:t>
            </a:r>
          </a:p>
          <a:p>
            <a:pPr algn="l"/>
            <a:endParaRPr lang="nl-NL" sz="2000">
              <a:solidFill>
                <a:schemeClr val="accent6"/>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nl-NL" sz="2000" b="1">
                <a:solidFill>
                  <a:schemeClr val="tx1"/>
                </a:solidFill>
                <a:latin typeface="Arial"/>
                <a:cs typeface="Arial"/>
              </a:rPr>
              <a:t>Online form </a:t>
            </a:r>
            <a:r>
              <a:rPr lang="nl-NL" sz="2000" err="1">
                <a:solidFill>
                  <a:schemeClr val="tx1"/>
                </a:solidFill>
                <a:latin typeface="Arial"/>
                <a:cs typeface="Arial"/>
              </a:rPr>
              <a:t>connected</a:t>
            </a:r>
            <a:r>
              <a:rPr lang="nl-NL" sz="2000">
                <a:solidFill>
                  <a:schemeClr val="tx1"/>
                </a:solidFill>
                <a:latin typeface="Arial"/>
                <a:cs typeface="Arial"/>
              </a:rPr>
              <a:t> </a:t>
            </a:r>
            <a:r>
              <a:rPr lang="nl-NL" sz="2000" err="1">
                <a:solidFill>
                  <a:schemeClr val="tx1"/>
                </a:solidFill>
                <a:latin typeface="Arial"/>
                <a:cs typeface="Arial"/>
              </a:rPr>
              <a:t>to</a:t>
            </a:r>
            <a:r>
              <a:rPr lang="nl-NL" sz="2000">
                <a:solidFill>
                  <a:schemeClr val="tx1"/>
                </a:solidFill>
                <a:latin typeface="Arial"/>
                <a:cs typeface="Arial"/>
              </a:rPr>
              <a:t> database / website </a:t>
            </a:r>
            <a:r>
              <a:rPr lang="nl-NL" sz="2000" err="1">
                <a:solidFill>
                  <a:schemeClr val="tx1"/>
                </a:solidFill>
                <a:latin typeface="Arial"/>
                <a:cs typeface="Arial"/>
              </a:rPr>
              <a:t>for</a:t>
            </a:r>
            <a:r>
              <a:rPr lang="nl-NL" sz="2000">
                <a:solidFill>
                  <a:schemeClr val="tx1"/>
                </a:solidFill>
                <a:latin typeface="Arial"/>
                <a:cs typeface="Arial"/>
              </a:rPr>
              <a:t> calls</a:t>
            </a:r>
          </a:p>
          <a:p>
            <a:pPr marL="342900" indent="-342900" algn="l">
              <a:buFont typeface="Arial" panose="020B0604020202020204" pitchFamily="34" charset="0"/>
              <a:buChar char="•"/>
            </a:pPr>
            <a:r>
              <a:rPr lang="nl-NL" sz="2000" b="1">
                <a:solidFill>
                  <a:schemeClr val="tx1"/>
                </a:solidFill>
                <a:latin typeface="Arial"/>
                <a:cs typeface="Arial"/>
              </a:rPr>
              <a:t>Formats</a:t>
            </a:r>
            <a:r>
              <a:rPr lang="nl-NL" sz="2000">
                <a:solidFill>
                  <a:schemeClr val="tx1"/>
                </a:solidFill>
                <a:latin typeface="Arial"/>
                <a:cs typeface="Arial"/>
              </a:rPr>
              <a:t> (</a:t>
            </a:r>
            <a:r>
              <a:rPr lang="en-GB" sz="2000">
                <a:solidFill>
                  <a:schemeClr val="tx1"/>
                </a:solidFill>
                <a:latin typeface="Arial"/>
                <a:cs typeface="Arial"/>
              </a:rPr>
              <a:t>working doc</a:t>
            </a:r>
            <a:r>
              <a:rPr lang="nl-NL" sz="2000">
                <a:solidFill>
                  <a:schemeClr val="tx1"/>
                </a:solidFill>
                <a:latin typeface="Arial"/>
                <a:cs typeface="Arial"/>
              </a:rPr>
              <a:t>):</a:t>
            </a:r>
          </a:p>
          <a:p>
            <a:pPr marL="800100" lvl="1" indent="-342900" algn="l">
              <a:buFont typeface="Arial" panose="020B0604020202020204" pitchFamily="34" charset="0"/>
              <a:buChar char="•"/>
            </a:pPr>
            <a:r>
              <a:rPr lang="nl-NL" sz="2000" b="1">
                <a:solidFill>
                  <a:schemeClr val="tx1"/>
                </a:solidFill>
                <a:latin typeface="Arial"/>
                <a:cs typeface="Arial"/>
              </a:rPr>
              <a:t>Excel </a:t>
            </a:r>
            <a:r>
              <a:rPr lang="nl-NL" sz="2000">
                <a:solidFill>
                  <a:schemeClr val="tx1"/>
                </a:solidFill>
                <a:latin typeface="Arial"/>
                <a:cs typeface="Arial"/>
              </a:rPr>
              <a:t>template </a:t>
            </a:r>
            <a:r>
              <a:rPr lang="nl-NL" sz="2000" err="1">
                <a:solidFill>
                  <a:schemeClr val="tx1"/>
                </a:solidFill>
                <a:latin typeface="Arial"/>
                <a:cs typeface="Arial"/>
              </a:rPr>
              <a:t>for</a:t>
            </a:r>
            <a:r>
              <a:rPr lang="nl-NL" sz="2000">
                <a:solidFill>
                  <a:schemeClr val="tx1"/>
                </a:solidFill>
                <a:latin typeface="Arial"/>
                <a:cs typeface="Arial"/>
              </a:rPr>
              <a:t> Summary, Module 2, 3, 5, 7 </a:t>
            </a:r>
            <a:endParaRPr lang="nl-NL" sz="2000" b="1">
              <a:solidFill>
                <a:schemeClr val="tx1"/>
              </a:solidFill>
              <a:latin typeface="Arial"/>
              <a:cs typeface="Arial"/>
            </a:endParaRPr>
          </a:p>
          <a:p>
            <a:pPr marL="800100" lvl="1" indent="-342900" algn="l">
              <a:buFont typeface="Arial" panose="020B0604020202020204" pitchFamily="34" charset="0"/>
              <a:buChar char="•"/>
            </a:pPr>
            <a:r>
              <a:rPr lang="nl-NL" sz="2000" b="1">
                <a:solidFill>
                  <a:schemeClr val="tx1"/>
                </a:solidFill>
                <a:latin typeface="Arial"/>
                <a:cs typeface="Arial"/>
              </a:rPr>
              <a:t>Word </a:t>
            </a:r>
            <a:r>
              <a:rPr lang="nl-NL" sz="2000">
                <a:solidFill>
                  <a:schemeClr val="tx1"/>
                </a:solidFill>
                <a:latin typeface="Arial"/>
                <a:cs typeface="Arial"/>
              </a:rPr>
              <a:t>template </a:t>
            </a:r>
            <a:r>
              <a:rPr lang="nl-NL" sz="2000" err="1">
                <a:solidFill>
                  <a:schemeClr val="tx1"/>
                </a:solidFill>
                <a:latin typeface="Arial"/>
                <a:cs typeface="Arial"/>
              </a:rPr>
              <a:t>for</a:t>
            </a:r>
            <a:r>
              <a:rPr lang="nl-NL" sz="2000">
                <a:solidFill>
                  <a:schemeClr val="tx1"/>
                </a:solidFill>
                <a:latin typeface="Arial"/>
                <a:cs typeface="Arial"/>
              </a:rPr>
              <a:t> “</a:t>
            </a:r>
            <a:r>
              <a:rPr lang="nl-NL" sz="2000" err="1">
                <a:solidFill>
                  <a:schemeClr val="tx1"/>
                </a:solidFill>
                <a:latin typeface="Arial"/>
                <a:cs typeface="Arial"/>
              </a:rPr>
              <a:t>narrative</a:t>
            </a:r>
            <a:r>
              <a:rPr lang="nl-NL" sz="2000">
                <a:solidFill>
                  <a:schemeClr val="tx1"/>
                </a:solidFill>
                <a:latin typeface="Arial"/>
                <a:cs typeface="Arial"/>
              </a:rPr>
              <a:t>” </a:t>
            </a:r>
            <a:r>
              <a:rPr lang="nl-NL" sz="2000" err="1">
                <a:solidFill>
                  <a:schemeClr val="tx1"/>
                </a:solidFill>
                <a:latin typeface="Arial"/>
                <a:cs typeface="Arial"/>
              </a:rPr>
              <a:t>questions</a:t>
            </a:r>
            <a:r>
              <a:rPr lang="nl-NL" sz="2000">
                <a:solidFill>
                  <a:schemeClr val="tx1"/>
                </a:solidFill>
                <a:latin typeface="Arial"/>
                <a:cs typeface="Arial"/>
              </a:rPr>
              <a:t> / </a:t>
            </a:r>
            <a:r>
              <a:rPr lang="nl-NL" sz="2000" err="1">
                <a:solidFill>
                  <a:schemeClr val="tx1"/>
                </a:solidFill>
                <a:latin typeface="Arial"/>
                <a:cs typeface="Arial"/>
              </a:rPr>
              <a:t>outline</a:t>
            </a:r>
            <a:r>
              <a:rPr lang="nl-NL" sz="2000">
                <a:solidFill>
                  <a:schemeClr val="tx1"/>
                </a:solidFill>
                <a:latin typeface="Arial"/>
                <a:cs typeface="Arial"/>
              </a:rPr>
              <a:t> </a:t>
            </a:r>
            <a:r>
              <a:rPr lang="nl-NL" sz="2000" err="1">
                <a:solidFill>
                  <a:schemeClr val="tx1"/>
                </a:solidFill>
                <a:latin typeface="Arial"/>
                <a:cs typeface="Arial"/>
              </a:rPr>
              <a:t>for</a:t>
            </a:r>
            <a:r>
              <a:rPr lang="nl-NL" sz="2000">
                <a:solidFill>
                  <a:schemeClr val="tx1"/>
                </a:solidFill>
                <a:latin typeface="Arial"/>
                <a:cs typeface="Arial"/>
              </a:rPr>
              <a:t> online </a:t>
            </a:r>
            <a:r>
              <a:rPr lang="nl-NL" sz="2000" err="1">
                <a:solidFill>
                  <a:schemeClr val="tx1"/>
                </a:solidFill>
                <a:latin typeface="Arial"/>
                <a:cs typeface="Arial"/>
              </a:rPr>
              <a:t>inclusion</a:t>
            </a:r>
            <a:r>
              <a:rPr lang="nl-NL" sz="2000">
                <a:solidFill>
                  <a:schemeClr val="tx1"/>
                </a:solidFill>
                <a:latin typeface="Arial"/>
                <a:cs typeface="Arial"/>
              </a:rPr>
              <a:t> of information</a:t>
            </a:r>
            <a:endParaRPr lang="nl-NL" sz="2000">
              <a:solidFill>
                <a:schemeClr val="tx1"/>
              </a:solidFill>
              <a:latin typeface="Arial" panose="020B0604020202020204" pitchFamily="34" charset="0"/>
              <a:cs typeface="Arial" panose="020B0604020202020204" pitchFamily="34" charset="0"/>
            </a:endParaRPr>
          </a:p>
          <a:p>
            <a:pPr lvl="1" algn="l"/>
            <a:endParaRPr lang="nl-NL" sz="2000">
              <a:solidFill>
                <a:schemeClr val="tx1"/>
              </a:solidFill>
              <a:latin typeface="Arial"/>
              <a:cs typeface="Arial"/>
            </a:endParaRPr>
          </a:p>
          <a:p>
            <a:pPr marL="342900" indent="-342900" algn="l">
              <a:buFont typeface="Arial" panose="020B0604020202020204" pitchFamily="34" charset="0"/>
              <a:buChar char="•"/>
            </a:pPr>
            <a:r>
              <a:rPr lang="nl-NL" sz="2000" b="1">
                <a:solidFill>
                  <a:schemeClr val="accent6"/>
                </a:solidFill>
                <a:latin typeface="Arial"/>
                <a:cs typeface="Arial"/>
              </a:rPr>
              <a:t>Information package </a:t>
            </a:r>
            <a:r>
              <a:rPr lang="nl-NL" sz="2000">
                <a:solidFill>
                  <a:schemeClr val="accent6"/>
                </a:solidFill>
                <a:latin typeface="Arial"/>
                <a:cs typeface="Arial"/>
              </a:rPr>
              <a:t>(</a:t>
            </a:r>
            <a:r>
              <a:rPr lang="nl-NL" sz="2000" err="1">
                <a:solidFill>
                  <a:schemeClr val="accent6"/>
                </a:solidFill>
                <a:latin typeface="Arial"/>
                <a:cs typeface="Arial"/>
              </a:rPr>
              <a:t>under</a:t>
            </a:r>
            <a:r>
              <a:rPr lang="nl-NL" sz="2000">
                <a:solidFill>
                  <a:schemeClr val="accent6"/>
                </a:solidFill>
                <a:latin typeface="Arial"/>
                <a:cs typeface="Arial"/>
              </a:rPr>
              <a:t> development) </a:t>
            </a:r>
            <a:r>
              <a:rPr lang="nl-NL" sz="2000" err="1">
                <a:solidFill>
                  <a:schemeClr val="accent6"/>
                </a:solidFill>
                <a:latin typeface="Arial"/>
                <a:cs typeface="Arial"/>
              </a:rPr>
              <a:t>with</a:t>
            </a:r>
            <a:r>
              <a:rPr lang="nl-NL" sz="2000">
                <a:solidFill>
                  <a:schemeClr val="accent6"/>
                </a:solidFill>
                <a:latin typeface="Arial"/>
                <a:cs typeface="Arial"/>
              </a:rPr>
              <a:t> slides</a:t>
            </a:r>
            <a:r>
              <a:rPr lang="nl-NL" sz="2000" b="1">
                <a:solidFill>
                  <a:schemeClr val="accent6"/>
                </a:solidFill>
                <a:latin typeface="Arial"/>
                <a:cs typeface="Arial"/>
              </a:rPr>
              <a:t> </a:t>
            </a:r>
            <a:r>
              <a:rPr lang="nl-NL" sz="2000" err="1">
                <a:solidFill>
                  <a:schemeClr val="accent6"/>
                </a:solidFill>
                <a:latin typeface="Arial"/>
                <a:cs typeface="Arial"/>
              </a:rPr>
              <a:t>summarizing</a:t>
            </a:r>
            <a:r>
              <a:rPr lang="nl-NL" sz="2000">
                <a:solidFill>
                  <a:schemeClr val="accent6"/>
                </a:solidFill>
                <a:latin typeface="Arial"/>
                <a:cs typeface="Arial"/>
              </a:rPr>
              <a:t> </a:t>
            </a:r>
            <a:r>
              <a:rPr lang="nl-NL" sz="2000" err="1">
                <a:solidFill>
                  <a:schemeClr val="accent6"/>
                </a:solidFill>
                <a:latin typeface="Arial"/>
                <a:cs typeface="Arial"/>
              </a:rPr>
              <a:t>essential</a:t>
            </a:r>
            <a:r>
              <a:rPr lang="nl-NL" sz="2000">
                <a:solidFill>
                  <a:schemeClr val="accent6"/>
                </a:solidFill>
                <a:latin typeface="Arial"/>
                <a:cs typeface="Arial"/>
              </a:rPr>
              <a:t> info</a:t>
            </a:r>
            <a:endParaRPr lang="nl-NL" sz="2000">
              <a:solidFill>
                <a:schemeClr val="tx1"/>
              </a:solidFill>
              <a:latin typeface="Arial" panose="020B0604020202020204" pitchFamily="34" charset="0"/>
              <a:cs typeface="Arial" panose="020B0604020202020204" pitchFamily="34" charset="0"/>
            </a:endParaRPr>
          </a:p>
        </p:txBody>
      </p:sp>
      <p:pic>
        <p:nvPicPr>
          <p:cNvPr id="21" name="Afbeelding 20">
            <a:extLst>
              <a:ext uri="{FF2B5EF4-FFF2-40B4-BE49-F238E27FC236}">
                <a16:creationId xmlns:a16="http://schemas.microsoft.com/office/drawing/2014/main" id="{AA5A59E9-2744-4004-B777-CE38A79EE2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18085" y="2518758"/>
            <a:ext cx="443862" cy="434419"/>
          </a:xfrm>
          <a:prstGeom prst="rect">
            <a:avLst/>
          </a:prstGeom>
        </p:spPr>
      </p:pic>
      <p:pic>
        <p:nvPicPr>
          <p:cNvPr id="22" name="Afbeelding 20">
            <a:extLst>
              <a:ext uri="{FF2B5EF4-FFF2-40B4-BE49-F238E27FC236}">
                <a16:creationId xmlns:a16="http://schemas.microsoft.com/office/drawing/2014/main" id="{00D667F4-C410-46FD-9C82-5C4E72B08D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7754" y="2518758"/>
            <a:ext cx="434420" cy="434420"/>
          </a:xfrm>
          <a:prstGeom prst="rect">
            <a:avLst/>
          </a:prstGeom>
        </p:spPr>
      </p:pic>
      <p:pic>
        <p:nvPicPr>
          <p:cNvPr id="23" name="Afbeelding 21">
            <a:extLst>
              <a:ext uri="{FF2B5EF4-FFF2-40B4-BE49-F238E27FC236}">
                <a16:creationId xmlns:a16="http://schemas.microsoft.com/office/drawing/2014/main" id="{4AACF6B3-8E30-45F5-B4FC-C670C2DFFF4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00001" y="2568244"/>
            <a:ext cx="445714" cy="384934"/>
          </a:xfrm>
          <a:prstGeom prst="rect">
            <a:avLst/>
          </a:prstGeom>
        </p:spPr>
      </p:pic>
      <p:pic>
        <p:nvPicPr>
          <p:cNvPr id="7" name="Graphic 24" descr="Wegwijzer met effen opvulling">
            <a:extLst>
              <a:ext uri="{FF2B5EF4-FFF2-40B4-BE49-F238E27FC236}">
                <a16:creationId xmlns:a16="http://schemas.microsoft.com/office/drawing/2014/main" id="{52ABF54D-6FC1-4071-8E7F-61D3A8F2F33B}"/>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38952" y="588038"/>
            <a:ext cx="400970" cy="503446"/>
          </a:xfrm>
          <a:prstGeom prst="rect">
            <a:avLst/>
          </a:prstGeom>
        </p:spPr>
      </p:pic>
      <p:pic>
        <p:nvPicPr>
          <p:cNvPr id="11" name="Afbeelding 10">
            <a:extLst>
              <a:ext uri="{FF2B5EF4-FFF2-40B4-BE49-F238E27FC236}">
                <a16:creationId xmlns:a16="http://schemas.microsoft.com/office/drawing/2014/main" id="{D7944D53-59ED-4C0D-9A11-1B1072DE048D}"/>
              </a:ext>
            </a:extLst>
          </p:cNvPr>
          <p:cNvPicPr>
            <a:picLocks noChangeAspect="1"/>
          </p:cNvPicPr>
          <p:nvPr/>
        </p:nvPicPr>
        <p:blipFill>
          <a:blip r:embed="rId10"/>
          <a:stretch>
            <a:fillRect/>
          </a:stretch>
        </p:blipFill>
        <p:spPr>
          <a:xfrm>
            <a:off x="810393" y="3892327"/>
            <a:ext cx="472845" cy="472845"/>
          </a:xfrm>
          <a:prstGeom prst="rect">
            <a:avLst/>
          </a:prstGeom>
        </p:spPr>
      </p:pic>
      <p:pic>
        <p:nvPicPr>
          <p:cNvPr id="12" name="Afbeelding 11">
            <a:extLst>
              <a:ext uri="{FF2B5EF4-FFF2-40B4-BE49-F238E27FC236}">
                <a16:creationId xmlns:a16="http://schemas.microsoft.com/office/drawing/2014/main" id="{37F2C6BF-3F49-487B-BE4B-737B551FF460}"/>
              </a:ext>
            </a:extLst>
          </p:cNvPr>
          <p:cNvPicPr>
            <a:picLocks noChangeAspect="1"/>
          </p:cNvPicPr>
          <p:nvPr/>
        </p:nvPicPr>
        <p:blipFill>
          <a:blip r:embed="rId11"/>
          <a:stretch>
            <a:fillRect/>
          </a:stretch>
        </p:blipFill>
        <p:spPr>
          <a:xfrm>
            <a:off x="816766" y="4365172"/>
            <a:ext cx="466472" cy="466472"/>
          </a:xfrm>
          <a:prstGeom prst="rect">
            <a:avLst/>
          </a:prstGeom>
        </p:spPr>
      </p:pic>
    </p:spTree>
    <p:extLst>
      <p:ext uri="{BB962C8B-B14F-4D97-AF65-F5344CB8AC3E}">
        <p14:creationId xmlns:p14="http://schemas.microsoft.com/office/powerpoint/2010/main" val="2115246687"/>
      </p:ext>
    </p:extLst>
  </p:cSld>
  <p:clrMapOvr>
    <a:masterClrMapping/>
  </p:clrMapOvr>
  <mc:AlternateContent xmlns:mc="http://schemas.openxmlformats.org/markup-compatibility/2006" xmlns:p14="http://schemas.microsoft.com/office/powerpoint/2010/main">
    <mc:Choice Requires="p14">
      <p:transition spd="med" p14:dur="700" advTm="32540">
        <p:fade/>
      </p:transition>
    </mc:Choice>
    <mc:Fallback xmlns="">
      <p:transition spd="med" advTm="3254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ED9756C-D2BD-4A18-83C9-09CF8B2F0FC3}"/>
              </a:ext>
            </a:extLst>
          </p:cNvPr>
          <p:cNvGraphicFramePr/>
          <p:nvPr>
            <p:extLst>
              <p:ext uri="{D42A27DB-BD31-4B8C-83A1-F6EECF244321}">
                <p14:modId xmlns:p14="http://schemas.microsoft.com/office/powerpoint/2010/main" val="3032873523"/>
              </p:ext>
            </p:extLst>
          </p:nvPr>
        </p:nvGraphicFramePr>
        <p:xfrm>
          <a:off x="-162817" y="1476260"/>
          <a:ext cx="6935754" cy="5346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hthoek: afgeronde hoeken 24">
            <a:extLst>
              <a:ext uri="{FF2B5EF4-FFF2-40B4-BE49-F238E27FC236}">
                <a16:creationId xmlns:a16="http://schemas.microsoft.com/office/drawing/2014/main" id="{0A7A33AF-D696-4B3B-AF63-F91AAD32C3D9}"/>
              </a:ext>
            </a:extLst>
          </p:cNvPr>
          <p:cNvSpPr/>
          <p:nvPr/>
        </p:nvSpPr>
        <p:spPr>
          <a:xfrm>
            <a:off x="480200" y="276841"/>
            <a:ext cx="8188553" cy="77692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3600" b="1">
                <a:latin typeface="Arial"/>
                <a:cs typeface="Arial"/>
              </a:rPr>
              <a:t>Content: 8 modules + summary</a:t>
            </a:r>
            <a:endParaRPr lang="en-US"/>
          </a:p>
        </p:txBody>
      </p:sp>
      <p:sp>
        <p:nvSpPr>
          <p:cNvPr id="3" name="Tekstvak 2">
            <a:extLst>
              <a:ext uri="{FF2B5EF4-FFF2-40B4-BE49-F238E27FC236}">
                <a16:creationId xmlns:a16="http://schemas.microsoft.com/office/drawing/2014/main" id="{D32D3523-09E3-45A8-B544-38520C203D43}"/>
              </a:ext>
            </a:extLst>
          </p:cNvPr>
          <p:cNvSpPr txBox="1"/>
          <p:nvPr/>
        </p:nvSpPr>
        <p:spPr>
          <a:xfrm>
            <a:off x="5869553" y="1106928"/>
            <a:ext cx="880369" cy="338554"/>
          </a:xfrm>
          <a:prstGeom prst="rect">
            <a:avLst/>
          </a:prstGeom>
          <a:noFill/>
        </p:spPr>
        <p:txBody>
          <a:bodyPr wrap="none" rtlCol="0">
            <a:spAutoFit/>
          </a:bodyPr>
          <a:lstStyle/>
          <a:p>
            <a:r>
              <a:rPr lang="en-GB" sz="1600" b="1">
                <a:latin typeface="Arial" panose="020B0604020202020204" pitchFamily="34" charset="0"/>
                <a:cs typeface="Arial" panose="020B0604020202020204" pitchFamily="34" charset="0"/>
              </a:rPr>
              <a:t>Format</a:t>
            </a:r>
          </a:p>
        </p:txBody>
      </p:sp>
      <p:pic>
        <p:nvPicPr>
          <p:cNvPr id="5" name="Afbeelding 4">
            <a:extLst>
              <a:ext uri="{FF2B5EF4-FFF2-40B4-BE49-F238E27FC236}">
                <a16:creationId xmlns:a16="http://schemas.microsoft.com/office/drawing/2014/main" id="{44B1528E-CC8B-4414-953B-5BE6A3711A1A}"/>
              </a:ext>
            </a:extLst>
          </p:cNvPr>
          <p:cNvPicPr>
            <a:picLocks noChangeAspect="1"/>
          </p:cNvPicPr>
          <p:nvPr/>
        </p:nvPicPr>
        <p:blipFill>
          <a:blip r:embed="rId8"/>
          <a:stretch>
            <a:fillRect/>
          </a:stretch>
        </p:blipFill>
        <p:spPr>
          <a:xfrm>
            <a:off x="6455781" y="1536368"/>
            <a:ext cx="466472" cy="466472"/>
          </a:xfrm>
          <a:prstGeom prst="rect">
            <a:avLst/>
          </a:prstGeom>
        </p:spPr>
      </p:pic>
      <p:pic>
        <p:nvPicPr>
          <p:cNvPr id="9" name="Afbeelding 8">
            <a:extLst>
              <a:ext uri="{FF2B5EF4-FFF2-40B4-BE49-F238E27FC236}">
                <a16:creationId xmlns:a16="http://schemas.microsoft.com/office/drawing/2014/main" id="{FADC9E43-6150-4290-AB89-60F1DE33A4BD}"/>
              </a:ext>
            </a:extLst>
          </p:cNvPr>
          <p:cNvPicPr>
            <a:picLocks noChangeAspect="1"/>
          </p:cNvPicPr>
          <p:nvPr/>
        </p:nvPicPr>
        <p:blipFill>
          <a:blip r:embed="rId9"/>
          <a:stretch>
            <a:fillRect/>
          </a:stretch>
        </p:blipFill>
        <p:spPr>
          <a:xfrm>
            <a:off x="5901169" y="2180774"/>
            <a:ext cx="472845" cy="472845"/>
          </a:xfrm>
          <a:prstGeom prst="rect">
            <a:avLst/>
          </a:prstGeom>
        </p:spPr>
      </p:pic>
      <p:cxnSp>
        <p:nvCxnSpPr>
          <p:cNvPr id="17" name="Rechte verbindingslijn 16">
            <a:extLst>
              <a:ext uri="{FF2B5EF4-FFF2-40B4-BE49-F238E27FC236}">
                <a16:creationId xmlns:a16="http://schemas.microsoft.com/office/drawing/2014/main" id="{56F07C75-025B-45CD-8055-BDA74F7CDF12}"/>
              </a:ext>
            </a:extLst>
          </p:cNvPr>
          <p:cNvCxnSpPr>
            <a:cxnSpLocks/>
          </p:cNvCxnSpPr>
          <p:nvPr/>
        </p:nvCxnSpPr>
        <p:spPr>
          <a:xfrm>
            <a:off x="7127247" y="1183288"/>
            <a:ext cx="26552" cy="5504645"/>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Rechte verbindingslijn 20">
            <a:extLst>
              <a:ext uri="{FF2B5EF4-FFF2-40B4-BE49-F238E27FC236}">
                <a16:creationId xmlns:a16="http://schemas.microsoft.com/office/drawing/2014/main" id="{A4D81F3F-0311-4DC7-8903-4EF7CCB2D0BE}"/>
              </a:ext>
            </a:extLst>
          </p:cNvPr>
          <p:cNvCxnSpPr>
            <a:cxnSpLocks/>
          </p:cNvCxnSpPr>
          <p:nvPr/>
        </p:nvCxnSpPr>
        <p:spPr>
          <a:xfrm>
            <a:off x="8484834" y="1183288"/>
            <a:ext cx="0" cy="5504645"/>
          </a:xfrm>
          <a:prstGeom prst="line">
            <a:avLst/>
          </a:prstGeom>
        </p:spPr>
        <p:style>
          <a:lnRef idx="1">
            <a:schemeClr val="accent3"/>
          </a:lnRef>
          <a:fillRef idx="0">
            <a:schemeClr val="accent3"/>
          </a:fillRef>
          <a:effectRef idx="0">
            <a:schemeClr val="accent3"/>
          </a:effectRef>
          <a:fontRef idx="minor">
            <a:schemeClr val="tx1"/>
          </a:fontRef>
        </p:style>
      </p:cxnSp>
      <p:pic>
        <p:nvPicPr>
          <p:cNvPr id="23" name="Afbeelding 22">
            <a:extLst>
              <a:ext uri="{FF2B5EF4-FFF2-40B4-BE49-F238E27FC236}">
                <a16:creationId xmlns:a16="http://schemas.microsoft.com/office/drawing/2014/main" id="{B94FB308-6F31-4F3B-801A-A356479E747C}"/>
              </a:ext>
            </a:extLst>
          </p:cNvPr>
          <p:cNvPicPr>
            <a:picLocks noChangeAspect="1"/>
          </p:cNvPicPr>
          <p:nvPr/>
        </p:nvPicPr>
        <p:blipFill>
          <a:blip r:embed="rId9"/>
          <a:stretch>
            <a:fillRect/>
          </a:stretch>
        </p:blipFill>
        <p:spPr>
          <a:xfrm>
            <a:off x="5892298" y="2885288"/>
            <a:ext cx="472845" cy="472845"/>
          </a:xfrm>
          <a:prstGeom prst="rect">
            <a:avLst/>
          </a:prstGeom>
        </p:spPr>
      </p:pic>
      <p:pic>
        <p:nvPicPr>
          <p:cNvPr id="30" name="Afbeelding 29">
            <a:extLst>
              <a:ext uri="{FF2B5EF4-FFF2-40B4-BE49-F238E27FC236}">
                <a16:creationId xmlns:a16="http://schemas.microsoft.com/office/drawing/2014/main" id="{49B6FBE1-25B6-44F8-BF2D-04310F0F703B}"/>
              </a:ext>
            </a:extLst>
          </p:cNvPr>
          <p:cNvPicPr>
            <a:picLocks noChangeAspect="1"/>
          </p:cNvPicPr>
          <p:nvPr/>
        </p:nvPicPr>
        <p:blipFill>
          <a:blip r:embed="rId8"/>
          <a:stretch>
            <a:fillRect/>
          </a:stretch>
        </p:blipFill>
        <p:spPr>
          <a:xfrm>
            <a:off x="6450613" y="2181701"/>
            <a:ext cx="466472" cy="466472"/>
          </a:xfrm>
          <a:prstGeom prst="rect">
            <a:avLst/>
          </a:prstGeom>
        </p:spPr>
      </p:pic>
      <p:pic>
        <p:nvPicPr>
          <p:cNvPr id="31" name="Afbeelding 30">
            <a:extLst>
              <a:ext uri="{FF2B5EF4-FFF2-40B4-BE49-F238E27FC236}">
                <a16:creationId xmlns:a16="http://schemas.microsoft.com/office/drawing/2014/main" id="{A297860C-418E-40B9-AC39-85F023DCDFE9}"/>
              </a:ext>
            </a:extLst>
          </p:cNvPr>
          <p:cNvPicPr>
            <a:picLocks noChangeAspect="1"/>
          </p:cNvPicPr>
          <p:nvPr/>
        </p:nvPicPr>
        <p:blipFill>
          <a:blip r:embed="rId8"/>
          <a:stretch>
            <a:fillRect/>
          </a:stretch>
        </p:blipFill>
        <p:spPr>
          <a:xfrm>
            <a:off x="6453713" y="2904927"/>
            <a:ext cx="466472" cy="466472"/>
          </a:xfrm>
          <a:prstGeom prst="rect">
            <a:avLst/>
          </a:prstGeom>
        </p:spPr>
      </p:pic>
      <p:pic>
        <p:nvPicPr>
          <p:cNvPr id="33" name="Afbeelding 32">
            <a:extLst>
              <a:ext uri="{FF2B5EF4-FFF2-40B4-BE49-F238E27FC236}">
                <a16:creationId xmlns:a16="http://schemas.microsoft.com/office/drawing/2014/main" id="{2932D171-9BE5-40EE-93D9-EBEFB954D653}"/>
              </a:ext>
            </a:extLst>
          </p:cNvPr>
          <p:cNvPicPr>
            <a:picLocks noChangeAspect="1"/>
          </p:cNvPicPr>
          <p:nvPr/>
        </p:nvPicPr>
        <p:blipFill>
          <a:blip r:embed="rId8"/>
          <a:stretch>
            <a:fillRect/>
          </a:stretch>
        </p:blipFill>
        <p:spPr>
          <a:xfrm>
            <a:off x="6454579" y="3578951"/>
            <a:ext cx="466472" cy="466472"/>
          </a:xfrm>
          <a:prstGeom prst="rect">
            <a:avLst/>
          </a:prstGeom>
        </p:spPr>
      </p:pic>
      <p:pic>
        <p:nvPicPr>
          <p:cNvPr id="34" name="Afbeelding 33">
            <a:extLst>
              <a:ext uri="{FF2B5EF4-FFF2-40B4-BE49-F238E27FC236}">
                <a16:creationId xmlns:a16="http://schemas.microsoft.com/office/drawing/2014/main" id="{7CA0E4E8-FBDE-414A-8752-CAE616F59A09}"/>
              </a:ext>
            </a:extLst>
          </p:cNvPr>
          <p:cNvPicPr>
            <a:picLocks noChangeAspect="1"/>
          </p:cNvPicPr>
          <p:nvPr/>
        </p:nvPicPr>
        <p:blipFill>
          <a:blip r:embed="rId8"/>
          <a:stretch>
            <a:fillRect/>
          </a:stretch>
        </p:blipFill>
        <p:spPr>
          <a:xfrm>
            <a:off x="6294689" y="6325889"/>
            <a:ext cx="466472" cy="466472"/>
          </a:xfrm>
          <a:prstGeom prst="rect">
            <a:avLst/>
          </a:prstGeom>
        </p:spPr>
      </p:pic>
      <p:sp>
        <p:nvSpPr>
          <p:cNvPr id="35" name="Tekstvak 34">
            <a:extLst>
              <a:ext uri="{FF2B5EF4-FFF2-40B4-BE49-F238E27FC236}">
                <a16:creationId xmlns:a16="http://schemas.microsoft.com/office/drawing/2014/main" id="{4F5492F9-1861-47D0-8901-C93F171ECA42}"/>
              </a:ext>
            </a:extLst>
          </p:cNvPr>
          <p:cNvSpPr txBox="1"/>
          <p:nvPr/>
        </p:nvSpPr>
        <p:spPr>
          <a:xfrm>
            <a:off x="7307823" y="1133199"/>
            <a:ext cx="1462260" cy="338554"/>
          </a:xfrm>
          <a:prstGeom prst="rect">
            <a:avLst/>
          </a:prstGeom>
          <a:noFill/>
        </p:spPr>
        <p:txBody>
          <a:bodyPr wrap="none" rtlCol="0">
            <a:spAutoFit/>
          </a:bodyPr>
          <a:lstStyle/>
          <a:p>
            <a:r>
              <a:rPr lang="en-GB" sz="1600" b="1">
                <a:latin typeface="Arial" panose="020B0604020202020204" pitchFamily="34" charset="0"/>
                <a:cs typeface="Arial" panose="020B0604020202020204" pitchFamily="34" charset="0"/>
              </a:rPr>
              <a:t>Pages of text</a:t>
            </a:r>
          </a:p>
        </p:txBody>
      </p:sp>
      <p:sp>
        <p:nvSpPr>
          <p:cNvPr id="36" name="Ovaal 35" descr="IJsberg met effen opvulling">
            <a:extLst>
              <a:ext uri="{FF2B5EF4-FFF2-40B4-BE49-F238E27FC236}">
                <a16:creationId xmlns:a16="http://schemas.microsoft.com/office/drawing/2014/main" id="{777620B7-1015-4350-BF2F-6C312044919F}"/>
              </a:ext>
            </a:extLst>
          </p:cNvPr>
          <p:cNvSpPr/>
          <p:nvPr/>
        </p:nvSpPr>
        <p:spPr>
          <a:xfrm>
            <a:off x="7563787" y="1521634"/>
            <a:ext cx="529816" cy="529816"/>
          </a:xfrm>
          <a:prstGeom prst="ellipse">
            <a:avLst/>
          </a:prstGeom>
          <a:solidFill>
            <a:schemeClr val="bg1"/>
          </a:solid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36000" rIns="36000">
            <a:noAutofit/>
          </a:bodyPr>
          <a:lstStyle/>
          <a:p>
            <a:pPr algn="ctr"/>
            <a:r>
              <a:rPr lang="nl-NL"/>
              <a:t>1 </a:t>
            </a:r>
            <a:endParaRPr lang="nl-BE"/>
          </a:p>
        </p:txBody>
      </p:sp>
      <p:sp>
        <p:nvSpPr>
          <p:cNvPr id="37" name="Ovaal 36" descr="IJsberg met effen opvulling">
            <a:extLst>
              <a:ext uri="{FF2B5EF4-FFF2-40B4-BE49-F238E27FC236}">
                <a16:creationId xmlns:a16="http://schemas.microsoft.com/office/drawing/2014/main" id="{7648488A-0548-4716-85CD-4E768DC82F19}"/>
              </a:ext>
            </a:extLst>
          </p:cNvPr>
          <p:cNvSpPr/>
          <p:nvPr/>
        </p:nvSpPr>
        <p:spPr>
          <a:xfrm>
            <a:off x="7560742" y="2180774"/>
            <a:ext cx="529816" cy="529816"/>
          </a:xfrm>
          <a:prstGeom prst="ellipse">
            <a:avLst/>
          </a:prstGeom>
          <a:solidFill>
            <a:schemeClr val="bg1"/>
          </a:solid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36000" rIns="36000">
            <a:noAutofit/>
          </a:bodyPr>
          <a:lstStyle/>
          <a:p>
            <a:pPr algn="ctr"/>
            <a:r>
              <a:rPr lang="nl-NL"/>
              <a:t>5,5</a:t>
            </a:r>
            <a:endParaRPr lang="nl-BE"/>
          </a:p>
        </p:txBody>
      </p:sp>
      <p:sp>
        <p:nvSpPr>
          <p:cNvPr id="38" name="Ovaal 37" descr="IJsberg met effen opvulling">
            <a:extLst>
              <a:ext uri="{FF2B5EF4-FFF2-40B4-BE49-F238E27FC236}">
                <a16:creationId xmlns:a16="http://schemas.microsoft.com/office/drawing/2014/main" id="{ACB962B3-F517-4C4F-B7D7-454DD4C6C219}"/>
              </a:ext>
            </a:extLst>
          </p:cNvPr>
          <p:cNvSpPr/>
          <p:nvPr/>
        </p:nvSpPr>
        <p:spPr>
          <a:xfrm>
            <a:off x="7560742" y="2857937"/>
            <a:ext cx="529816" cy="529816"/>
          </a:xfrm>
          <a:prstGeom prst="ellipse">
            <a:avLst/>
          </a:prstGeom>
          <a:solidFill>
            <a:schemeClr val="bg1"/>
          </a:solid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36000" rIns="36000">
            <a:noAutofit/>
          </a:bodyPr>
          <a:lstStyle/>
          <a:p>
            <a:pPr algn="ctr"/>
            <a:r>
              <a:rPr lang="nl-NL"/>
              <a:t>0,5</a:t>
            </a:r>
            <a:endParaRPr lang="nl-BE"/>
          </a:p>
        </p:txBody>
      </p:sp>
      <p:sp>
        <p:nvSpPr>
          <p:cNvPr id="39" name="Ovaal 38" descr="IJsberg met effen opvulling">
            <a:extLst>
              <a:ext uri="{FF2B5EF4-FFF2-40B4-BE49-F238E27FC236}">
                <a16:creationId xmlns:a16="http://schemas.microsoft.com/office/drawing/2014/main" id="{82D27765-E5F2-4336-A3E4-6AB16D43489B}"/>
              </a:ext>
            </a:extLst>
          </p:cNvPr>
          <p:cNvSpPr/>
          <p:nvPr/>
        </p:nvSpPr>
        <p:spPr>
          <a:xfrm>
            <a:off x="7560742" y="3535100"/>
            <a:ext cx="529816" cy="529816"/>
          </a:xfrm>
          <a:prstGeom prst="ellipse">
            <a:avLst/>
          </a:prstGeom>
          <a:solidFill>
            <a:schemeClr val="bg1"/>
          </a:solid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36000" rIns="36000">
            <a:noAutofit/>
          </a:bodyPr>
          <a:lstStyle/>
          <a:p>
            <a:pPr algn="ctr"/>
            <a:r>
              <a:rPr lang="nl-NL"/>
              <a:t>1,5</a:t>
            </a:r>
            <a:endParaRPr lang="nl-BE"/>
          </a:p>
        </p:txBody>
      </p:sp>
      <p:sp>
        <p:nvSpPr>
          <p:cNvPr id="41" name="Ovaal 40" descr="IJsberg met effen opvulling">
            <a:extLst>
              <a:ext uri="{FF2B5EF4-FFF2-40B4-BE49-F238E27FC236}">
                <a16:creationId xmlns:a16="http://schemas.microsoft.com/office/drawing/2014/main" id="{62D694EC-755E-4FEB-9755-07B433DA7443}"/>
              </a:ext>
            </a:extLst>
          </p:cNvPr>
          <p:cNvSpPr/>
          <p:nvPr/>
        </p:nvSpPr>
        <p:spPr>
          <a:xfrm>
            <a:off x="7560742" y="4248139"/>
            <a:ext cx="529816" cy="529816"/>
          </a:xfrm>
          <a:prstGeom prst="ellipse">
            <a:avLst/>
          </a:prstGeom>
          <a:solidFill>
            <a:schemeClr val="bg1"/>
          </a:solid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36000" rIns="36000">
            <a:noAutofit/>
          </a:bodyPr>
          <a:lstStyle/>
          <a:p>
            <a:pPr algn="ctr"/>
            <a:r>
              <a:rPr lang="nl-NL"/>
              <a:t>0,5</a:t>
            </a:r>
            <a:endParaRPr lang="nl-BE"/>
          </a:p>
        </p:txBody>
      </p:sp>
      <p:sp>
        <p:nvSpPr>
          <p:cNvPr id="42" name="Ovaal 41" descr="IJsberg met effen opvulling">
            <a:extLst>
              <a:ext uri="{FF2B5EF4-FFF2-40B4-BE49-F238E27FC236}">
                <a16:creationId xmlns:a16="http://schemas.microsoft.com/office/drawing/2014/main" id="{6BA5FA5D-604C-4717-B279-C39B766302CB}"/>
              </a:ext>
            </a:extLst>
          </p:cNvPr>
          <p:cNvSpPr/>
          <p:nvPr/>
        </p:nvSpPr>
        <p:spPr>
          <a:xfrm>
            <a:off x="7560742" y="6282089"/>
            <a:ext cx="529816" cy="529816"/>
          </a:xfrm>
          <a:prstGeom prst="ellipse">
            <a:avLst/>
          </a:prstGeom>
          <a:solidFill>
            <a:schemeClr val="bg1"/>
          </a:solid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36000" rIns="36000">
            <a:noAutofit/>
          </a:bodyPr>
          <a:lstStyle/>
          <a:p>
            <a:pPr algn="ctr"/>
            <a:r>
              <a:rPr lang="nl-NL"/>
              <a:t>0,5</a:t>
            </a:r>
            <a:endParaRPr lang="nl-BE"/>
          </a:p>
        </p:txBody>
      </p:sp>
      <p:sp>
        <p:nvSpPr>
          <p:cNvPr id="43" name="Ovaal 42" descr="IJsberg met effen opvulling">
            <a:extLst>
              <a:ext uri="{FF2B5EF4-FFF2-40B4-BE49-F238E27FC236}">
                <a16:creationId xmlns:a16="http://schemas.microsoft.com/office/drawing/2014/main" id="{0D1D6F38-67FA-4B6A-B940-FA3A341E4A72}"/>
              </a:ext>
            </a:extLst>
          </p:cNvPr>
          <p:cNvSpPr/>
          <p:nvPr/>
        </p:nvSpPr>
        <p:spPr>
          <a:xfrm>
            <a:off x="7560742" y="4873810"/>
            <a:ext cx="529816" cy="529816"/>
          </a:xfrm>
          <a:prstGeom prst="ellipse">
            <a:avLst/>
          </a:prstGeom>
          <a:solidFill>
            <a:schemeClr val="bg1"/>
          </a:solid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36000" rIns="36000">
            <a:noAutofit/>
          </a:bodyPr>
          <a:lstStyle/>
          <a:p>
            <a:pPr algn="ctr"/>
            <a:r>
              <a:rPr lang="nl-NL"/>
              <a:t>-</a:t>
            </a:r>
            <a:endParaRPr lang="nl-BE"/>
          </a:p>
        </p:txBody>
      </p:sp>
      <p:sp>
        <p:nvSpPr>
          <p:cNvPr id="44" name="Ovaal 43" descr="IJsberg met effen opvulling">
            <a:extLst>
              <a:ext uri="{FF2B5EF4-FFF2-40B4-BE49-F238E27FC236}">
                <a16:creationId xmlns:a16="http://schemas.microsoft.com/office/drawing/2014/main" id="{71798989-B64A-4B95-8AA3-4614F4293F43}"/>
              </a:ext>
            </a:extLst>
          </p:cNvPr>
          <p:cNvSpPr/>
          <p:nvPr/>
        </p:nvSpPr>
        <p:spPr>
          <a:xfrm>
            <a:off x="7560742" y="5577949"/>
            <a:ext cx="529816" cy="529816"/>
          </a:xfrm>
          <a:prstGeom prst="ellipse">
            <a:avLst/>
          </a:prstGeom>
          <a:solidFill>
            <a:schemeClr val="bg1"/>
          </a:solid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36000" rIns="36000">
            <a:noAutofit/>
          </a:bodyPr>
          <a:lstStyle/>
          <a:p>
            <a:pPr algn="ctr"/>
            <a:r>
              <a:rPr lang="nl-NL"/>
              <a:t>-</a:t>
            </a:r>
            <a:endParaRPr lang="nl-BE"/>
          </a:p>
        </p:txBody>
      </p:sp>
      <p:pic>
        <p:nvPicPr>
          <p:cNvPr id="26" name="Afbeelding 25">
            <a:extLst>
              <a:ext uri="{FF2B5EF4-FFF2-40B4-BE49-F238E27FC236}">
                <a16:creationId xmlns:a16="http://schemas.microsoft.com/office/drawing/2014/main" id="{BE101FC8-0C68-4740-8710-7947DCA73FBF}"/>
              </a:ext>
            </a:extLst>
          </p:cNvPr>
          <p:cNvPicPr>
            <a:picLocks noChangeAspect="1"/>
          </p:cNvPicPr>
          <p:nvPr/>
        </p:nvPicPr>
        <p:blipFill>
          <a:blip r:embed="rId9"/>
          <a:stretch>
            <a:fillRect/>
          </a:stretch>
        </p:blipFill>
        <p:spPr>
          <a:xfrm>
            <a:off x="5869553" y="4305110"/>
            <a:ext cx="472845" cy="472845"/>
          </a:xfrm>
          <a:prstGeom prst="rect">
            <a:avLst/>
          </a:prstGeom>
        </p:spPr>
      </p:pic>
      <p:pic>
        <p:nvPicPr>
          <p:cNvPr id="27" name="Afbeelding 26">
            <a:extLst>
              <a:ext uri="{FF2B5EF4-FFF2-40B4-BE49-F238E27FC236}">
                <a16:creationId xmlns:a16="http://schemas.microsoft.com/office/drawing/2014/main" id="{07AFB0EA-6E05-4CA6-B7B4-9BD4383CDD43}"/>
              </a:ext>
            </a:extLst>
          </p:cNvPr>
          <p:cNvPicPr>
            <a:picLocks noChangeAspect="1"/>
          </p:cNvPicPr>
          <p:nvPr/>
        </p:nvPicPr>
        <p:blipFill>
          <a:blip r:embed="rId9"/>
          <a:stretch>
            <a:fillRect/>
          </a:stretch>
        </p:blipFill>
        <p:spPr>
          <a:xfrm>
            <a:off x="5901169" y="5705790"/>
            <a:ext cx="472845" cy="472845"/>
          </a:xfrm>
          <a:prstGeom prst="rect">
            <a:avLst/>
          </a:prstGeom>
        </p:spPr>
      </p:pic>
      <p:pic>
        <p:nvPicPr>
          <p:cNvPr id="28" name="Afbeelding 32">
            <a:extLst>
              <a:ext uri="{FF2B5EF4-FFF2-40B4-BE49-F238E27FC236}">
                <a16:creationId xmlns:a16="http://schemas.microsoft.com/office/drawing/2014/main" id="{EA19344C-750E-4092-9A66-E1CC6F0F7775}"/>
              </a:ext>
            </a:extLst>
          </p:cNvPr>
          <p:cNvPicPr>
            <a:picLocks noChangeAspect="1"/>
          </p:cNvPicPr>
          <p:nvPr/>
        </p:nvPicPr>
        <p:blipFill>
          <a:blip r:embed="rId8"/>
          <a:stretch>
            <a:fillRect/>
          </a:stretch>
        </p:blipFill>
        <p:spPr>
          <a:xfrm>
            <a:off x="6472113" y="4279811"/>
            <a:ext cx="466472" cy="466472"/>
          </a:xfrm>
          <a:prstGeom prst="rect">
            <a:avLst/>
          </a:prstGeom>
        </p:spPr>
      </p:pic>
    </p:spTree>
    <p:extLst>
      <p:ext uri="{BB962C8B-B14F-4D97-AF65-F5344CB8AC3E}">
        <p14:creationId xmlns:p14="http://schemas.microsoft.com/office/powerpoint/2010/main" val="2996346741"/>
      </p:ext>
    </p:extLst>
  </p:cSld>
  <p:clrMapOvr>
    <a:masterClrMapping/>
  </p:clrMapOvr>
  <mc:AlternateContent xmlns:mc="http://schemas.openxmlformats.org/markup-compatibility/2006" xmlns:p14="http://schemas.microsoft.com/office/powerpoint/2010/main">
    <mc:Choice Requires="p14">
      <p:transition spd="med" p14:dur="700" advTm="34840">
        <p:fade/>
      </p:transition>
    </mc:Choice>
    <mc:Fallback xmlns="">
      <p:transition spd="med" advTm="3484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32D2-D4D3-4289-A51C-48366A01E8F8}"/>
              </a:ext>
            </a:extLst>
          </p:cNvPr>
          <p:cNvSpPr>
            <a:spLocks noGrp="1"/>
          </p:cNvSpPr>
          <p:nvPr>
            <p:ph type="title"/>
          </p:nvPr>
        </p:nvSpPr>
        <p:spPr>
          <a:xfrm>
            <a:off x="457200" y="190072"/>
            <a:ext cx="8229600" cy="1143000"/>
          </a:xfrm>
        </p:spPr>
        <p:txBody>
          <a:bodyPr>
            <a:normAutofit/>
          </a:bodyPr>
          <a:lstStyle/>
          <a:p>
            <a:r>
              <a:rPr lang="nl-BE"/>
              <a:t>Agenda</a:t>
            </a:r>
            <a:endParaRPr lang="nl-NL"/>
          </a:p>
        </p:txBody>
      </p:sp>
      <p:sp>
        <p:nvSpPr>
          <p:cNvPr id="3" name="Content Placeholder 2">
            <a:extLst>
              <a:ext uri="{FF2B5EF4-FFF2-40B4-BE49-F238E27FC236}">
                <a16:creationId xmlns:a16="http://schemas.microsoft.com/office/drawing/2014/main" id="{250999B3-E437-4B9D-AA80-61D6C26E04A3}"/>
              </a:ext>
            </a:extLst>
          </p:cNvPr>
          <p:cNvSpPr>
            <a:spLocks noGrp="1"/>
          </p:cNvSpPr>
          <p:nvPr>
            <p:ph idx="1"/>
          </p:nvPr>
        </p:nvSpPr>
        <p:spPr>
          <a:xfrm>
            <a:off x="539394" y="1325562"/>
            <a:ext cx="8491590" cy="5257800"/>
          </a:xfrm>
        </p:spPr>
        <p:txBody>
          <a:bodyPr>
            <a:normAutofit/>
          </a:bodyPr>
          <a:lstStyle/>
          <a:p>
            <a:pPr marL="457200" indent="-457200" fontAlgn="base">
              <a:buFont typeface="Arial" panose="020B0604020202020204" pitchFamily="34" charset="0"/>
              <a:buChar char="•"/>
            </a:pPr>
            <a:r>
              <a:rPr lang="en-US" b="0">
                <a:solidFill>
                  <a:schemeClr val="accent6"/>
                </a:solidFill>
                <a:latin typeface="Arial" panose="020B0604020202020204" pitchFamily="34" charset="0"/>
              </a:rPr>
              <a:t>FYP2 ambitions what’s new </a:t>
            </a:r>
          </a:p>
          <a:p>
            <a:pPr marL="457200" indent="-457200" fontAlgn="base">
              <a:buFont typeface="Arial" panose="020B0604020202020204" pitchFamily="34" charset="0"/>
              <a:buChar char="•"/>
            </a:pPr>
            <a:r>
              <a:rPr lang="en-US" b="0">
                <a:solidFill>
                  <a:schemeClr val="accent6"/>
                </a:solidFill>
                <a:latin typeface="Arial" panose="020B0604020202020204" pitchFamily="34" charset="0"/>
              </a:rPr>
              <a:t>Intro to ITP 2023</a:t>
            </a:r>
          </a:p>
          <a:p>
            <a:pPr marL="457200" indent="-457200" algn="l" rtl="0" fontAlgn="base">
              <a:buFont typeface="Arial" panose="020B0604020202020204" pitchFamily="34" charset="0"/>
              <a:buChar char="•"/>
            </a:pPr>
            <a:r>
              <a:rPr lang="en-US" b="0">
                <a:solidFill>
                  <a:schemeClr val="accent6"/>
                </a:solidFill>
                <a:latin typeface="Arial" panose="020B0604020202020204" pitchFamily="34" charset="0"/>
              </a:rPr>
              <a:t>New format for the ITP project proposals </a:t>
            </a:r>
          </a:p>
          <a:p>
            <a:pPr marL="457200" indent="-457200" algn="l" rtl="0" fontAlgn="base">
              <a:buFont typeface="Arial" panose="020B0604020202020204" pitchFamily="34" charset="0"/>
              <a:buChar char="•"/>
            </a:pPr>
            <a:r>
              <a:rPr lang="en-US" b="0">
                <a:solidFill>
                  <a:schemeClr val="accent6"/>
                </a:solidFill>
                <a:latin typeface="Arial" panose="020B0604020202020204" pitchFamily="34" charset="0"/>
              </a:rPr>
              <a:t>Questions,</a:t>
            </a:r>
            <a:r>
              <a:rPr lang="en-US" b="0" u="none" strike="noStrike">
                <a:solidFill>
                  <a:schemeClr val="accent6"/>
                </a:solidFill>
                <a:effectLst/>
                <a:latin typeface="Arial" panose="020B0604020202020204" pitchFamily="34" charset="0"/>
              </a:rPr>
              <a:t> clarifications </a:t>
            </a:r>
            <a:r>
              <a:rPr lang="en-US" b="0">
                <a:solidFill>
                  <a:schemeClr val="accent6"/>
                </a:solidFill>
                <a:latin typeface="Arial" panose="020B0604020202020204" pitchFamily="34" charset="0"/>
              </a:rPr>
              <a:t>&amp;</a:t>
            </a:r>
            <a:r>
              <a:rPr lang="en-US" b="0" u="none" strike="noStrike">
                <a:solidFill>
                  <a:schemeClr val="accent6"/>
                </a:solidFill>
                <a:effectLst/>
                <a:latin typeface="Arial" panose="020B0604020202020204" pitchFamily="34" charset="0"/>
              </a:rPr>
              <a:t> feedback</a:t>
            </a:r>
          </a:p>
          <a:p>
            <a:pPr marL="457200" indent="-457200" algn="l" rtl="0" fontAlgn="base">
              <a:buFont typeface="Arial" panose="020B0604020202020204" pitchFamily="34" charset="0"/>
              <a:buChar char="•"/>
            </a:pPr>
            <a:endParaRPr lang="en-US" b="0" u="none" strike="noStrike">
              <a:solidFill>
                <a:schemeClr val="accent6"/>
              </a:solidFill>
              <a:effectLst/>
              <a:latin typeface="Arial" panose="020B0604020202020204" pitchFamily="34" charset="0"/>
            </a:endParaRPr>
          </a:p>
          <a:p>
            <a:pPr marL="457200" indent="-457200" algn="l" rtl="0" fontAlgn="base">
              <a:buFont typeface="Arial" panose="020B0604020202020204" pitchFamily="34" charset="0"/>
              <a:buChar char="•"/>
            </a:pPr>
            <a:endParaRPr lang="en-US" b="0" u="none" strike="noStrike">
              <a:solidFill>
                <a:schemeClr val="accent6"/>
              </a:solidFill>
              <a:effectLst/>
              <a:latin typeface="Arial" panose="020B0604020202020204" pitchFamily="34" charset="0"/>
            </a:endParaRPr>
          </a:p>
          <a:p>
            <a:pPr marL="457200" indent="-457200" algn="l" rtl="0" fontAlgn="base">
              <a:buFont typeface="Arial" panose="020B0604020202020204" pitchFamily="34" charset="0"/>
              <a:buChar char="•"/>
            </a:pPr>
            <a:endParaRPr lang="en-US" b="0" u="none" strike="noStrike">
              <a:solidFill>
                <a:schemeClr val="accent6"/>
              </a:solidFill>
              <a:effectLst/>
              <a:latin typeface="Arial" panose="020B0604020202020204" pitchFamily="34" charset="0"/>
            </a:endParaRPr>
          </a:p>
        </p:txBody>
      </p:sp>
    </p:spTree>
    <p:extLst>
      <p:ext uri="{BB962C8B-B14F-4D97-AF65-F5344CB8AC3E}">
        <p14:creationId xmlns:p14="http://schemas.microsoft.com/office/powerpoint/2010/main" val="1524120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descr="IJsberg met effen opvulling">
            <a:extLst>
              <a:ext uri="{FF2B5EF4-FFF2-40B4-BE49-F238E27FC236}">
                <a16:creationId xmlns:a16="http://schemas.microsoft.com/office/drawing/2014/main" id="{DFDABFC8-E2FC-47DF-925E-F304D15B056D}"/>
              </a:ext>
            </a:extLst>
          </p:cNvPr>
          <p:cNvSpPr/>
          <p:nvPr/>
        </p:nvSpPr>
        <p:spPr>
          <a:xfrm>
            <a:off x="207336" y="123793"/>
            <a:ext cx="2925600" cy="2831272"/>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nvGrpSpPr>
          <p:cNvPr id="5" name="Groep 4">
            <a:extLst>
              <a:ext uri="{FF2B5EF4-FFF2-40B4-BE49-F238E27FC236}">
                <a16:creationId xmlns:a16="http://schemas.microsoft.com/office/drawing/2014/main" id="{53D8C909-5795-40CE-A115-EB9A3A7FB617}"/>
              </a:ext>
            </a:extLst>
          </p:cNvPr>
          <p:cNvGrpSpPr/>
          <p:nvPr/>
        </p:nvGrpSpPr>
        <p:grpSpPr>
          <a:xfrm>
            <a:off x="7607558" y="47601"/>
            <a:ext cx="1536441" cy="487354"/>
            <a:chOff x="1294192" y="381"/>
            <a:chExt cx="4612276" cy="529816"/>
          </a:xfrm>
        </p:grpSpPr>
        <p:sp>
          <p:nvSpPr>
            <p:cNvPr id="6" name="Pijl: vijfhoek 5">
              <a:extLst>
                <a:ext uri="{FF2B5EF4-FFF2-40B4-BE49-F238E27FC236}">
                  <a16:creationId xmlns:a16="http://schemas.microsoft.com/office/drawing/2014/main" id="{87106577-EF85-4AFC-8A60-13AFD36F7C4B}"/>
                </a:ext>
              </a:extLst>
            </p:cNvPr>
            <p:cNvSpPr/>
            <p:nvPr/>
          </p:nvSpPr>
          <p:spPr>
            <a:xfrm rot="10800000">
              <a:off x="1294192" y="381"/>
              <a:ext cx="4612276" cy="529816"/>
            </a:xfrm>
            <a:prstGeom prst="homePlat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Pijl: vijfhoek 4">
              <a:extLst>
                <a:ext uri="{FF2B5EF4-FFF2-40B4-BE49-F238E27FC236}">
                  <a16:creationId xmlns:a16="http://schemas.microsoft.com/office/drawing/2014/main" id="{217FB47F-E051-4E9A-9BAD-95D875CEB85D}"/>
                </a:ext>
              </a:extLst>
            </p:cNvPr>
            <p:cNvSpPr txBox="1"/>
            <p:nvPr/>
          </p:nvSpPr>
          <p:spPr>
            <a:xfrm rot="21600000">
              <a:off x="1426646" y="381"/>
              <a:ext cx="4479822" cy="529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634" tIns="80010" rIns="149352" bIns="80010" numCol="1" spcCol="1270" anchor="ctr" anchorCtr="0">
              <a:noAutofit/>
            </a:bodyPr>
            <a:lstStyle/>
            <a:p>
              <a:pPr marL="0" lvl="0" indent="0" algn="ctr" defTabSz="933450">
                <a:lnSpc>
                  <a:spcPct val="90000"/>
                </a:lnSpc>
                <a:spcBef>
                  <a:spcPct val="0"/>
                </a:spcBef>
                <a:spcAft>
                  <a:spcPct val="35000"/>
                </a:spcAft>
                <a:buNone/>
              </a:pPr>
              <a:r>
                <a:rPr lang="nl-NL" sz="2100" kern="1200"/>
                <a:t>Module 1</a:t>
              </a:r>
              <a:endParaRPr lang="en-BE" sz="2100" kern="1200"/>
            </a:p>
          </p:txBody>
        </p:sp>
      </p:grpSp>
      <p:sp>
        <p:nvSpPr>
          <p:cNvPr id="8" name="Title 1">
            <a:extLst>
              <a:ext uri="{FF2B5EF4-FFF2-40B4-BE49-F238E27FC236}">
                <a16:creationId xmlns:a16="http://schemas.microsoft.com/office/drawing/2014/main" id="{28D6205C-2813-465B-A683-037166B2EDEB}"/>
              </a:ext>
            </a:extLst>
          </p:cNvPr>
          <p:cNvSpPr>
            <a:spLocks noGrp="1"/>
          </p:cNvSpPr>
          <p:nvPr>
            <p:ph type="title"/>
          </p:nvPr>
        </p:nvSpPr>
        <p:spPr>
          <a:xfrm>
            <a:off x="168240" y="3117448"/>
            <a:ext cx="8229600" cy="1143000"/>
          </a:xfrm>
        </p:spPr>
        <p:txBody>
          <a:bodyPr>
            <a:normAutofit/>
          </a:bodyPr>
          <a:lstStyle/>
          <a:p>
            <a:r>
              <a:rPr lang="en-US" b="1">
                <a:solidFill>
                  <a:schemeClr val="bg2"/>
                </a:solidFill>
                <a:latin typeface="Arial" pitchFamily="34" charset="0"/>
                <a:ea typeface="+mn-ea"/>
                <a:cs typeface="Arial" pitchFamily="34" charset="0"/>
              </a:rPr>
              <a:t>Context analysis</a:t>
            </a:r>
          </a:p>
        </p:txBody>
      </p:sp>
      <p:sp>
        <p:nvSpPr>
          <p:cNvPr id="27" name="Tekstvak 26">
            <a:extLst>
              <a:ext uri="{FF2B5EF4-FFF2-40B4-BE49-F238E27FC236}">
                <a16:creationId xmlns:a16="http://schemas.microsoft.com/office/drawing/2014/main" id="{1F4A1190-5D26-4995-AA3F-C350608D0D4F}"/>
              </a:ext>
            </a:extLst>
          </p:cNvPr>
          <p:cNvSpPr txBox="1"/>
          <p:nvPr/>
        </p:nvSpPr>
        <p:spPr>
          <a:xfrm>
            <a:off x="2132882" y="4422831"/>
            <a:ext cx="4878236" cy="923330"/>
          </a:xfrm>
          <a:prstGeom prst="rect">
            <a:avLst/>
          </a:prstGeom>
          <a:noFill/>
        </p:spPr>
        <p:txBody>
          <a:bodyPr wrap="square">
            <a:spAutoFit/>
          </a:bodyPr>
          <a:lstStyle/>
          <a:p>
            <a:r>
              <a:rPr lang="en-US" b="1">
                <a:solidFill>
                  <a:schemeClr val="bg2"/>
                </a:solidFill>
                <a:latin typeface="Arial" pitchFamily="34" charset="0"/>
                <a:ea typeface="+mn-ea"/>
                <a:cs typeface="Arial" pitchFamily="34" charset="0"/>
              </a:rPr>
              <a:t>1. </a:t>
            </a:r>
            <a:r>
              <a:rPr lang="en-US" b="1">
                <a:solidFill>
                  <a:schemeClr val="bg2"/>
                </a:solidFill>
                <a:latin typeface="Arial" pitchFamily="34" charset="0"/>
                <a:cs typeface="Arial" pitchFamily="34" charset="0"/>
              </a:rPr>
              <a:t>S</a:t>
            </a:r>
            <a:r>
              <a:rPr lang="en-US" b="1">
                <a:solidFill>
                  <a:schemeClr val="bg2"/>
                </a:solidFill>
                <a:latin typeface="Arial" pitchFamily="34" charset="0"/>
                <a:ea typeface="+mn-ea"/>
                <a:cs typeface="Arial" pitchFamily="34" charset="0"/>
              </a:rPr>
              <a:t>ustainable development context</a:t>
            </a:r>
            <a:br>
              <a:rPr lang="en-US" b="1">
                <a:solidFill>
                  <a:schemeClr val="bg2"/>
                </a:solidFill>
                <a:latin typeface="Arial" pitchFamily="34" charset="0"/>
                <a:ea typeface="+mn-ea"/>
                <a:cs typeface="Arial" pitchFamily="34" charset="0"/>
              </a:rPr>
            </a:br>
            <a:r>
              <a:rPr lang="en-US" b="1">
                <a:solidFill>
                  <a:schemeClr val="bg2"/>
                </a:solidFill>
                <a:latin typeface="Arial" pitchFamily="34" charset="0"/>
                <a:ea typeface="+mn-ea"/>
                <a:cs typeface="Arial" pitchFamily="34" charset="0"/>
              </a:rPr>
              <a:t>2. </a:t>
            </a:r>
            <a:r>
              <a:rPr lang="en-US" b="1">
                <a:solidFill>
                  <a:schemeClr val="bg2"/>
                </a:solidFill>
                <a:latin typeface="Arial" pitchFamily="34" charset="0"/>
                <a:cs typeface="Arial" pitchFamily="34" charset="0"/>
              </a:rPr>
              <a:t>Individual and </a:t>
            </a:r>
            <a:r>
              <a:rPr lang="en-US" b="1" err="1">
                <a:solidFill>
                  <a:schemeClr val="bg2"/>
                </a:solidFill>
                <a:latin typeface="Arial" pitchFamily="34" charset="0"/>
                <a:cs typeface="Arial" pitchFamily="34" charset="0"/>
              </a:rPr>
              <a:t>organisational</a:t>
            </a:r>
            <a:r>
              <a:rPr lang="en-US" b="1">
                <a:solidFill>
                  <a:schemeClr val="bg2"/>
                </a:solidFill>
                <a:latin typeface="Arial" pitchFamily="34" charset="0"/>
                <a:cs typeface="Arial" pitchFamily="34" charset="0"/>
              </a:rPr>
              <a:t> capacity building context</a:t>
            </a:r>
            <a:endParaRPr lang="en-GB" b="1">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3325849418"/>
      </p:ext>
    </p:extLst>
  </p:cSld>
  <p:clrMapOvr>
    <a:masterClrMapping/>
  </p:clrMapOvr>
  <mc:AlternateContent xmlns:mc="http://schemas.openxmlformats.org/markup-compatibility/2006" xmlns:p14="http://schemas.microsoft.com/office/powerpoint/2010/main">
    <mc:Choice Requires="p14">
      <p:transition spd="med" p14:dur="700" advTm="613">
        <p:fade/>
      </p:transition>
    </mc:Choice>
    <mc:Fallback xmlns="">
      <p:transition spd="med" advTm="613">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53D8C909-5795-40CE-A115-EB9A3A7FB617}"/>
              </a:ext>
            </a:extLst>
          </p:cNvPr>
          <p:cNvGrpSpPr/>
          <p:nvPr/>
        </p:nvGrpSpPr>
        <p:grpSpPr>
          <a:xfrm>
            <a:off x="7607558" y="47601"/>
            <a:ext cx="1536441" cy="487354"/>
            <a:chOff x="1294192" y="381"/>
            <a:chExt cx="4612276" cy="529816"/>
          </a:xfrm>
        </p:grpSpPr>
        <p:sp>
          <p:nvSpPr>
            <p:cNvPr id="6" name="Pijl: vijfhoek 5">
              <a:extLst>
                <a:ext uri="{FF2B5EF4-FFF2-40B4-BE49-F238E27FC236}">
                  <a16:creationId xmlns:a16="http://schemas.microsoft.com/office/drawing/2014/main" id="{87106577-EF85-4AFC-8A60-13AFD36F7C4B}"/>
                </a:ext>
              </a:extLst>
            </p:cNvPr>
            <p:cNvSpPr/>
            <p:nvPr/>
          </p:nvSpPr>
          <p:spPr>
            <a:xfrm rot="10800000">
              <a:off x="1294192" y="381"/>
              <a:ext cx="4612276" cy="529816"/>
            </a:xfrm>
            <a:prstGeom prst="homePlat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Pijl: vijfhoek 4">
              <a:extLst>
                <a:ext uri="{FF2B5EF4-FFF2-40B4-BE49-F238E27FC236}">
                  <a16:creationId xmlns:a16="http://schemas.microsoft.com/office/drawing/2014/main" id="{217FB47F-E051-4E9A-9BAD-95D875CEB85D}"/>
                </a:ext>
              </a:extLst>
            </p:cNvPr>
            <p:cNvSpPr txBox="1"/>
            <p:nvPr/>
          </p:nvSpPr>
          <p:spPr>
            <a:xfrm rot="21600000">
              <a:off x="1426646" y="381"/>
              <a:ext cx="4479822" cy="529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634" tIns="80010" rIns="149352" bIns="80010" numCol="1" spcCol="1270" anchor="ctr" anchorCtr="0">
              <a:noAutofit/>
            </a:bodyPr>
            <a:lstStyle/>
            <a:p>
              <a:pPr marL="0" lvl="0" indent="0" algn="ctr" defTabSz="933450">
                <a:lnSpc>
                  <a:spcPct val="90000"/>
                </a:lnSpc>
                <a:spcBef>
                  <a:spcPct val="0"/>
                </a:spcBef>
                <a:spcAft>
                  <a:spcPct val="35000"/>
                </a:spcAft>
                <a:buNone/>
              </a:pPr>
              <a:r>
                <a:rPr lang="nl-NL" sz="2100" kern="1200"/>
                <a:t>Module 2</a:t>
              </a:r>
              <a:endParaRPr lang="en-BE" sz="2100" kern="1200"/>
            </a:p>
          </p:txBody>
        </p:sp>
      </p:grpSp>
      <p:sp>
        <p:nvSpPr>
          <p:cNvPr id="8" name="Title 1">
            <a:extLst>
              <a:ext uri="{FF2B5EF4-FFF2-40B4-BE49-F238E27FC236}">
                <a16:creationId xmlns:a16="http://schemas.microsoft.com/office/drawing/2014/main" id="{28D6205C-2813-465B-A683-037166B2EDEB}"/>
              </a:ext>
            </a:extLst>
          </p:cNvPr>
          <p:cNvSpPr>
            <a:spLocks noGrp="1"/>
          </p:cNvSpPr>
          <p:nvPr>
            <p:ph type="title"/>
          </p:nvPr>
        </p:nvSpPr>
        <p:spPr>
          <a:xfrm>
            <a:off x="2820217" y="974547"/>
            <a:ext cx="6466936" cy="1143000"/>
          </a:xfrm>
        </p:spPr>
        <p:txBody>
          <a:bodyPr>
            <a:noAutofit/>
          </a:bodyPr>
          <a:lstStyle/>
          <a:p>
            <a:r>
              <a:rPr lang="en-US" sz="3400" b="1">
                <a:solidFill>
                  <a:schemeClr val="bg2"/>
                </a:solidFill>
                <a:latin typeface="Arial"/>
                <a:ea typeface="+mn-ea"/>
                <a:cs typeface="Arial"/>
              </a:rPr>
              <a:t>Theory of Change (</a:t>
            </a:r>
            <a:r>
              <a:rPr lang="en-US" sz="3400" b="1" err="1">
                <a:solidFill>
                  <a:schemeClr val="bg2"/>
                </a:solidFill>
                <a:latin typeface="Arial"/>
                <a:ea typeface="+mn-ea"/>
                <a:cs typeface="Arial"/>
              </a:rPr>
              <a:t>ToC</a:t>
            </a:r>
            <a:r>
              <a:rPr lang="en-US" sz="3400" b="1">
                <a:solidFill>
                  <a:schemeClr val="bg2"/>
                </a:solidFill>
                <a:latin typeface="Arial"/>
                <a:ea typeface="+mn-ea"/>
                <a:cs typeface="Arial"/>
              </a:rPr>
              <a:t>) &amp; strategy</a:t>
            </a:r>
          </a:p>
        </p:txBody>
      </p:sp>
      <p:sp>
        <p:nvSpPr>
          <p:cNvPr id="23" name="Tekstvak 22">
            <a:extLst>
              <a:ext uri="{FF2B5EF4-FFF2-40B4-BE49-F238E27FC236}">
                <a16:creationId xmlns:a16="http://schemas.microsoft.com/office/drawing/2014/main" id="{EE9C9498-BA02-4FD4-9F0D-52AADF2D3623}"/>
              </a:ext>
            </a:extLst>
          </p:cNvPr>
          <p:cNvSpPr txBox="1"/>
          <p:nvPr/>
        </p:nvSpPr>
        <p:spPr>
          <a:xfrm>
            <a:off x="645975" y="3700139"/>
            <a:ext cx="7965818" cy="2308324"/>
          </a:xfrm>
          <a:prstGeom prst="rect">
            <a:avLst/>
          </a:prstGeom>
          <a:solidFill>
            <a:schemeClr val="bg2">
              <a:lumMod val="20000"/>
              <a:lumOff val="80000"/>
            </a:schemeClr>
          </a:solidFill>
        </p:spPr>
        <p:txBody>
          <a:bodyPr wrap="square" lIns="91440" tIns="45720" rIns="91440" bIns="45720" anchor="t">
            <a:spAutoFit/>
          </a:bodyPr>
          <a:lstStyle/>
          <a:p>
            <a:r>
              <a:rPr lang="en-US" sz="2400" b="1">
                <a:latin typeface="Arial" panose="020B0604020202020204" pitchFamily="34" charset="0"/>
                <a:cs typeface="Arial" panose="020B0604020202020204" pitchFamily="34" charset="0"/>
              </a:rPr>
              <a:t>ESSENCE </a:t>
            </a:r>
          </a:p>
          <a:p>
            <a:r>
              <a:rPr lang="en-GB" sz="2400">
                <a:latin typeface="Arial"/>
                <a:ea typeface="+mn-lt"/>
                <a:cs typeface="+mn-lt"/>
              </a:rPr>
              <a:t>Envision the desired long-term change (</a:t>
            </a:r>
            <a:r>
              <a:rPr lang="en-GB" sz="2400" b="1">
                <a:latin typeface="Arial"/>
                <a:ea typeface="+mn-lt"/>
                <a:cs typeface="+mn-lt"/>
              </a:rPr>
              <a:t>dream</a:t>
            </a:r>
            <a:r>
              <a:rPr lang="en-GB" sz="2400">
                <a:latin typeface="Arial"/>
                <a:ea typeface="+mn-lt"/>
                <a:cs typeface="+mn-lt"/>
              </a:rPr>
              <a:t>) to which the project wants to contribute. Describe and visualise </a:t>
            </a:r>
            <a:r>
              <a:rPr lang="en-GB" sz="2400" b="1">
                <a:latin typeface="Arial"/>
                <a:ea typeface="+mn-lt"/>
                <a:cs typeface="+mn-lt"/>
              </a:rPr>
              <a:t>change pathways</a:t>
            </a:r>
            <a:r>
              <a:rPr lang="en-GB" sz="2400">
                <a:latin typeface="Arial"/>
                <a:ea typeface="+mn-lt"/>
                <a:cs typeface="+mn-lt"/>
              </a:rPr>
              <a:t> to develop an impact-oriented </a:t>
            </a:r>
            <a:r>
              <a:rPr lang="en-GB" sz="2400" b="1">
                <a:latin typeface="Arial"/>
                <a:ea typeface="+mn-lt"/>
                <a:cs typeface="+mn-lt"/>
              </a:rPr>
              <a:t>strategy</a:t>
            </a:r>
            <a:r>
              <a:rPr lang="en-GB" sz="2400">
                <a:latin typeface="Arial"/>
                <a:ea typeface="+mn-lt"/>
                <a:cs typeface="+mn-lt"/>
              </a:rPr>
              <a:t> with concrete activities and </a:t>
            </a:r>
            <a:r>
              <a:rPr lang="en-GB" sz="2400" b="1">
                <a:latin typeface="Arial"/>
                <a:ea typeface="+mn-lt"/>
                <a:cs typeface="+mn-lt"/>
              </a:rPr>
              <a:t>deliverables</a:t>
            </a:r>
            <a:r>
              <a:rPr lang="en-GB" sz="2400">
                <a:latin typeface="Arial"/>
                <a:ea typeface="+mn-lt"/>
                <a:cs typeface="+mn-lt"/>
              </a:rPr>
              <a:t> in the selected project change </a:t>
            </a:r>
            <a:r>
              <a:rPr lang="en-GB" sz="2400" b="1">
                <a:latin typeface="Arial"/>
                <a:ea typeface="+mn-lt"/>
                <a:cs typeface="+mn-lt"/>
              </a:rPr>
              <a:t>domains</a:t>
            </a:r>
            <a:r>
              <a:rPr lang="en-GB" sz="2400">
                <a:latin typeface="Arial"/>
                <a:ea typeface="+mn-lt"/>
                <a:cs typeface="+mn-lt"/>
              </a:rPr>
              <a:t>.</a:t>
            </a:r>
            <a:endParaRPr lang="en-US">
              <a:latin typeface="Arial"/>
              <a:cs typeface="Arial"/>
            </a:endParaRPr>
          </a:p>
        </p:txBody>
      </p:sp>
      <p:sp>
        <p:nvSpPr>
          <p:cNvPr id="27" name="Tekstvak 26">
            <a:extLst>
              <a:ext uri="{FF2B5EF4-FFF2-40B4-BE49-F238E27FC236}">
                <a16:creationId xmlns:a16="http://schemas.microsoft.com/office/drawing/2014/main" id="{1F4A1190-5D26-4995-AA3F-C350608D0D4F}"/>
              </a:ext>
            </a:extLst>
          </p:cNvPr>
          <p:cNvSpPr txBox="1"/>
          <p:nvPr/>
        </p:nvSpPr>
        <p:spPr>
          <a:xfrm>
            <a:off x="3090317" y="2681271"/>
            <a:ext cx="5521475" cy="646331"/>
          </a:xfrm>
          <a:prstGeom prst="rect">
            <a:avLst/>
          </a:prstGeom>
          <a:noFill/>
        </p:spPr>
        <p:txBody>
          <a:bodyPr wrap="square" lIns="91440" tIns="45720" rIns="91440" bIns="45720" anchor="t">
            <a:spAutoFit/>
          </a:bodyPr>
          <a:lstStyle/>
          <a:p>
            <a:r>
              <a:rPr lang="en-US" b="1">
                <a:solidFill>
                  <a:schemeClr val="bg2"/>
                </a:solidFill>
                <a:latin typeface="Arial"/>
                <a:cs typeface="Arial"/>
              </a:rPr>
              <a:t>1. Change narrative</a:t>
            </a:r>
          </a:p>
          <a:p>
            <a:r>
              <a:rPr lang="en-US" b="1">
                <a:solidFill>
                  <a:schemeClr val="bg2"/>
                </a:solidFill>
                <a:latin typeface="Arial"/>
                <a:cs typeface="Arial"/>
              </a:rPr>
              <a:t>2. Project strategy</a:t>
            </a:r>
          </a:p>
        </p:txBody>
      </p:sp>
      <p:sp>
        <p:nvSpPr>
          <p:cNvPr id="9" name="Ovaal 8" descr="Speltactiekboekje met effen opvulling">
            <a:extLst>
              <a:ext uri="{FF2B5EF4-FFF2-40B4-BE49-F238E27FC236}">
                <a16:creationId xmlns:a16="http://schemas.microsoft.com/office/drawing/2014/main" id="{4A2EB489-6A91-442F-876B-099D720BE7A2}"/>
              </a:ext>
            </a:extLst>
          </p:cNvPr>
          <p:cNvSpPr/>
          <p:nvPr/>
        </p:nvSpPr>
        <p:spPr>
          <a:xfrm>
            <a:off x="164717" y="123793"/>
            <a:ext cx="2925600" cy="2831272"/>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2763726216"/>
      </p:ext>
    </p:extLst>
  </p:cSld>
  <p:clrMapOvr>
    <a:masterClrMapping/>
  </p:clrMapOvr>
  <mc:AlternateContent xmlns:mc="http://schemas.openxmlformats.org/markup-compatibility/2006" xmlns:p14="http://schemas.microsoft.com/office/powerpoint/2010/main">
    <mc:Choice Requires="p14">
      <p:transition spd="med" p14:dur="700" advTm="6070">
        <p:fade/>
      </p:transition>
    </mc:Choice>
    <mc:Fallback xmlns="">
      <p:transition spd="med" advTm="607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53D8C909-5795-40CE-A115-EB9A3A7FB617}"/>
              </a:ext>
            </a:extLst>
          </p:cNvPr>
          <p:cNvGrpSpPr/>
          <p:nvPr/>
        </p:nvGrpSpPr>
        <p:grpSpPr>
          <a:xfrm>
            <a:off x="7607558" y="47601"/>
            <a:ext cx="1536441" cy="487354"/>
            <a:chOff x="1294192" y="381"/>
            <a:chExt cx="4612276" cy="529816"/>
          </a:xfrm>
        </p:grpSpPr>
        <p:sp>
          <p:nvSpPr>
            <p:cNvPr id="6" name="Pijl: vijfhoek 5">
              <a:extLst>
                <a:ext uri="{FF2B5EF4-FFF2-40B4-BE49-F238E27FC236}">
                  <a16:creationId xmlns:a16="http://schemas.microsoft.com/office/drawing/2014/main" id="{87106577-EF85-4AFC-8A60-13AFD36F7C4B}"/>
                </a:ext>
              </a:extLst>
            </p:cNvPr>
            <p:cNvSpPr/>
            <p:nvPr/>
          </p:nvSpPr>
          <p:spPr>
            <a:xfrm rot="10800000">
              <a:off x="1294192" y="381"/>
              <a:ext cx="4612276" cy="529816"/>
            </a:xfrm>
            <a:prstGeom prst="homePlat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Pijl: vijfhoek 4">
              <a:extLst>
                <a:ext uri="{FF2B5EF4-FFF2-40B4-BE49-F238E27FC236}">
                  <a16:creationId xmlns:a16="http://schemas.microsoft.com/office/drawing/2014/main" id="{217FB47F-E051-4E9A-9BAD-95D875CEB85D}"/>
                </a:ext>
              </a:extLst>
            </p:cNvPr>
            <p:cNvSpPr txBox="1"/>
            <p:nvPr/>
          </p:nvSpPr>
          <p:spPr>
            <a:xfrm rot="21600000">
              <a:off x="1426646" y="381"/>
              <a:ext cx="4479822" cy="529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634" tIns="80010" rIns="149352" bIns="80010" numCol="1" spcCol="1270" anchor="ctr" anchorCtr="0">
              <a:noAutofit/>
            </a:bodyPr>
            <a:lstStyle/>
            <a:p>
              <a:pPr marL="0" lvl="0" indent="0" algn="ctr" defTabSz="933450">
                <a:lnSpc>
                  <a:spcPct val="90000"/>
                </a:lnSpc>
                <a:spcBef>
                  <a:spcPct val="0"/>
                </a:spcBef>
                <a:spcAft>
                  <a:spcPct val="35000"/>
                </a:spcAft>
                <a:buNone/>
              </a:pPr>
              <a:r>
                <a:rPr lang="nl-NL" sz="2100" kern="1200"/>
                <a:t>Module 2</a:t>
              </a:r>
              <a:endParaRPr lang="en-BE" sz="2100" kern="1200"/>
            </a:p>
          </p:txBody>
        </p:sp>
      </p:grpSp>
      <p:sp>
        <p:nvSpPr>
          <p:cNvPr id="8" name="Title 1">
            <a:extLst>
              <a:ext uri="{FF2B5EF4-FFF2-40B4-BE49-F238E27FC236}">
                <a16:creationId xmlns:a16="http://schemas.microsoft.com/office/drawing/2014/main" id="{28D6205C-2813-465B-A683-037166B2EDEB}"/>
              </a:ext>
            </a:extLst>
          </p:cNvPr>
          <p:cNvSpPr>
            <a:spLocks noGrp="1"/>
          </p:cNvSpPr>
          <p:nvPr>
            <p:ph type="title"/>
          </p:nvPr>
        </p:nvSpPr>
        <p:spPr>
          <a:xfrm>
            <a:off x="1125020" y="410936"/>
            <a:ext cx="8229600" cy="1143000"/>
          </a:xfrm>
        </p:spPr>
        <p:txBody>
          <a:bodyPr>
            <a:noAutofit/>
          </a:bodyPr>
          <a:lstStyle/>
          <a:p>
            <a:r>
              <a:rPr lang="en-US" sz="3600" b="1">
                <a:solidFill>
                  <a:schemeClr val="bg2"/>
                </a:solidFill>
                <a:latin typeface="Arial" pitchFamily="34" charset="0"/>
                <a:ea typeface="+mn-ea"/>
                <a:cs typeface="Arial" pitchFamily="34" charset="0"/>
              </a:rPr>
              <a:t>Impact statement = project vision</a:t>
            </a:r>
          </a:p>
        </p:txBody>
      </p:sp>
      <p:sp>
        <p:nvSpPr>
          <p:cNvPr id="22" name="Ovaal 21">
            <a:extLst>
              <a:ext uri="{FF2B5EF4-FFF2-40B4-BE49-F238E27FC236}">
                <a16:creationId xmlns:a16="http://schemas.microsoft.com/office/drawing/2014/main" id="{E06AFBD0-1E4F-449D-9874-8FEAFCEAD731}"/>
              </a:ext>
            </a:extLst>
          </p:cNvPr>
          <p:cNvSpPr/>
          <p:nvPr/>
        </p:nvSpPr>
        <p:spPr>
          <a:xfrm>
            <a:off x="60199" y="69006"/>
            <a:ext cx="1479610" cy="148493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3" name="Picture 9">
            <a:extLst>
              <a:ext uri="{FF2B5EF4-FFF2-40B4-BE49-F238E27FC236}">
                <a16:creationId xmlns:a16="http://schemas.microsoft.com/office/drawing/2014/main" id="{9CE5C368-BA77-4CE3-BAFD-D5740B7211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336" y="212388"/>
            <a:ext cx="1198167" cy="1198167"/>
          </a:xfrm>
          <a:prstGeom prst="rect">
            <a:avLst/>
          </a:prstGeom>
        </p:spPr>
      </p:pic>
      <p:sp>
        <p:nvSpPr>
          <p:cNvPr id="27" name="Tekstvak 26">
            <a:extLst>
              <a:ext uri="{FF2B5EF4-FFF2-40B4-BE49-F238E27FC236}">
                <a16:creationId xmlns:a16="http://schemas.microsoft.com/office/drawing/2014/main" id="{FD3931B2-D3A8-44C0-898F-D9CD46312FF8}"/>
              </a:ext>
            </a:extLst>
          </p:cNvPr>
          <p:cNvSpPr txBox="1"/>
          <p:nvPr/>
        </p:nvSpPr>
        <p:spPr>
          <a:xfrm>
            <a:off x="206336" y="1997839"/>
            <a:ext cx="8591300" cy="1200329"/>
          </a:xfrm>
          <a:prstGeom prst="rect">
            <a:avLst/>
          </a:prstGeom>
          <a:solidFill>
            <a:schemeClr val="bg2">
              <a:lumMod val="20000"/>
              <a:lumOff val="80000"/>
            </a:schemeClr>
          </a:solidFill>
        </p:spPr>
        <p:txBody>
          <a:bodyPr wrap="square" lIns="91440" tIns="45720" rIns="91440" bIns="45720" anchor="t">
            <a:spAutoFit/>
          </a:bodyPr>
          <a:lstStyle/>
          <a:p>
            <a:r>
              <a:rPr lang="en-US" sz="2400" b="1">
                <a:latin typeface="Arial" panose="020B0604020202020204" pitchFamily="34" charset="0"/>
                <a:cs typeface="Arial" panose="020B0604020202020204" pitchFamily="34" charset="0"/>
              </a:rPr>
              <a:t>Key questions</a:t>
            </a:r>
          </a:p>
          <a:p>
            <a:r>
              <a:rPr lang="en-US" sz="2400">
                <a:latin typeface="Arial"/>
                <a:cs typeface="Arial"/>
              </a:rPr>
              <a:t>1) What are the ambitions / </a:t>
            </a:r>
            <a:r>
              <a:rPr lang="en-US" sz="2400" b="1">
                <a:latin typeface="Arial"/>
                <a:cs typeface="Arial"/>
              </a:rPr>
              <a:t>dreams</a:t>
            </a:r>
            <a:r>
              <a:rPr lang="en-US" sz="2400">
                <a:latin typeface="Arial"/>
                <a:cs typeface="Arial"/>
              </a:rPr>
              <a:t> of the project</a:t>
            </a:r>
            <a:r>
              <a:rPr lang="en-US" sz="2400">
                <a:solidFill>
                  <a:srgbClr val="262626"/>
                </a:solidFill>
                <a:latin typeface="Arial"/>
                <a:cs typeface="Arial"/>
              </a:rPr>
              <a:t> (= </a:t>
            </a:r>
            <a:r>
              <a:rPr lang="en-US" sz="2400" b="1">
                <a:latin typeface="Arial"/>
                <a:cs typeface="Arial"/>
              </a:rPr>
              <a:t>long-term </a:t>
            </a:r>
            <a:r>
              <a:rPr lang="en-US" sz="2400">
                <a:latin typeface="Arial"/>
                <a:cs typeface="Arial"/>
              </a:rPr>
              <a:t>change)? </a:t>
            </a:r>
            <a:r>
              <a:rPr lang="en-US" sz="2400">
                <a:latin typeface="Arial"/>
                <a:ea typeface="Times New Roman" panose="02020603050405020304" pitchFamily="18" charset="0"/>
                <a:cs typeface="Arial"/>
              </a:rPr>
              <a:t>Why</a:t>
            </a:r>
            <a:r>
              <a:rPr lang="en-US" sz="2400">
                <a:effectLst/>
                <a:latin typeface="Arial"/>
                <a:ea typeface="Times New Roman" panose="02020603050405020304" pitchFamily="18" charset="0"/>
                <a:cs typeface="Arial"/>
              </a:rPr>
              <a:t> and </a:t>
            </a:r>
            <a:r>
              <a:rPr lang="en-US" sz="2400">
                <a:latin typeface="Arial"/>
                <a:ea typeface="Times New Roman" panose="02020603050405020304" pitchFamily="18" charset="0"/>
                <a:cs typeface="Arial"/>
              </a:rPr>
              <a:t>for who</a:t>
            </a:r>
            <a:r>
              <a:rPr lang="en-US" sz="2400">
                <a:latin typeface="Arial"/>
                <a:cs typeface="Arial"/>
              </a:rPr>
              <a:t>? </a:t>
            </a:r>
          </a:p>
        </p:txBody>
      </p:sp>
      <p:pic>
        <p:nvPicPr>
          <p:cNvPr id="11" name="Picture 785906982" descr="Afbeelding met tekst, teken, straat, weg&#10;&#10;Automatisch gegenereerde beschrijving">
            <a:extLst>
              <a:ext uri="{FF2B5EF4-FFF2-40B4-BE49-F238E27FC236}">
                <a16:creationId xmlns:a16="http://schemas.microsoft.com/office/drawing/2014/main" id="{6A7B37AD-1EB3-49EE-B1A6-3ED6C1E41977}"/>
              </a:ext>
            </a:extLst>
          </p:cNvPr>
          <p:cNvPicPr/>
          <p:nvPr/>
        </p:nvPicPr>
        <p:blipFill rotWithShape="1">
          <a:blip r:embed="rId4">
            <a:extLst>
              <a:ext uri="{28A0092B-C50C-407E-A947-70E740481C1C}">
                <a14:useLocalDpi xmlns:a14="http://schemas.microsoft.com/office/drawing/2010/main" val="0"/>
              </a:ext>
            </a:extLst>
          </a:blip>
          <a:srcRect l="34660" t="5092" r="36166" b="69444"/>
          <a:stretch/>
        </p:blipFill>
        <p:spPr bwMode="auto">
          <a:xfrm>
            <a:off x="3772389" y="4123706"/>
            <a:ext cx="2197100" cy="806899"/>
          </a:xfrm>
          <a:prstGeom prst="rect">
            <a:avLst/>
          </a:prstGeom>
          <a:ln>
            <a:noFill/>
          </a:ln>
          <a:extLst>
            <a:ext uri="{53640926-AAD7-44D8-BBD7-CCE9431645EC}">
              <a14:shadowObscured xmlns:a14="http://schemas.microsoft.com/office/drawing/2010/main"/>
            </a:ext>
          </a:extLst>
        </p:spPr>
      </p:pic>
      <p:grpSp>
        <p:nvGrpSpPr>
          <p:cNvPr id="12" name="Group 1">
            <a:extLst>
              <a:ext uri="{FF2B5EF4-FFF2-40B4-BE49-F238E27FC236}">
                <a16:creationId xmlns:a16="http://schemas.microsoft.com/office/drawing/2014/main" id="{AC2FCBC5-F8C8-473C-8E04-B99CEEF2F1FA}"/>
              </a:ext>
            </a:extLst>
          </p:cNvPr>
          <p:cNvGrpSpPr/>
          <p:nvPr/>
        </p:nvGrpSpPr>
        <p:grpSpPr>
          <a:xfrm>
            <a:off x="2115039" y="4962591"/>
            <a:ext cx="5590931" cy="1532792"/>
            <a:chOff x="151520" y="0"/>
            <a:chExt cx="7847487" cy="2042030"/>
          </a:xfrm>
        </p:grpSpPr>
        <p:sp>
          <p:nvSpPr>
            <p:cNvPr id="13" name="Ovaal 12">
              <a:extLst>
                <a:ext uri="{FF2B5EF4-FFF2-40B4-BE49-F238E27FC236}">
                  <a16:creationId xmlns:a16="http://schemas.microsoft.com/office/drawing/2014/main" id="{D632CE8B-8707-4DDF-9686-B722138EE2DF}"/>
                </a:ext>
              </a:extLst>
            </p:cNvPr>
            <p:cNvSpPr/>
            <p:nvPr/>
          </p:nvSpPr>
          <p:spPr>
            <a:xfrm>
              <a:off x="1428293" y="164951"/>
              <a:ext cx="1479610" cy="14849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p>
          </p:txBody>
        </p:sp>
        <p:grpSp>
          <p:nvGrpSpPr>
            <p:cNvPr id="14" name="Group 4">
              <a:extLst>
                <a:ext uri="{FF2B5EF4-FFF2-40B4-BE49-F238E27FC236}">
                  <a16:creationId xmlns:a16="http://schemas.microsoft.com/office/drawing/2014/main" id="{F80EFA0F-1BDF-4C89-AB5C-296CB3EB8D24}"/>
                </a:ext>
              </a:extLst>
            </p:cNvPr>
            <p:cNvGrpSpPr/>
            <p:nvPr/>
          </p:nvGrpSpPr>
          <p:grpSpPr>
            <a:xfrm>
              <a:off x="4828835" y="85120"/>
              <a:ext cx="1479611" cy="1484930"/>
              <a:chOff x="4828835" y="85120"/>
              <a:chExt cx="1488265" cy="1507184"/>
            </a:xfrm>
          </p:grpSpPr>
          <p:sp>
            <p:nvSpPr>
              <p:cNvPr id="20" name="Ovaal 19">
                <a:extLst>
                  <a:ext uri="{FF2B5EF4-FFF2-40B4-BE49-F238E27FC236}">
                    <a16:creationId xmlns:a16="http://schemas.microsoft.com/office/drawing/2014/main" id="{F475CD9B-F938-4C75-99A1-DD89E34B2ADB}"/>
                  </a:ext>
                </a:extLst>
              </p:cNvPr>
              <p:cNvSpPr/>
              <p:nvPr/>
            </p:nvSpPr>
            <p:spPr>
              <a:xfrm>
                <a:off x="4828835" y="85120"/>
                <a:ext cx="1488265" cy="15071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p>
            </p:txBody>
          </p:sp>
          <p:pic>
            <p:nvPicPr>
              <p:cNvPr id="21" name="Graphic 17" descr="Griekse tempel met effen opvulling">
                <a:extLst>
                  <a:ext uri="{FF2B5EF4-FFF2-40B4-BE49-F238E27FC236}">
                    <a16:creationId xmlns:a16="http://schemas.microsoft.com/office/drawing/2014/main" id="{8A2A6535-587C-4244-954A-428FECD485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1092" y="357877"/>
                <a:ext cx="914400" cy="914400"/>
              </a:xfrm>
              <a:prstGeom prst="rect">
                <a:avLst/>
              </a:prstGeom>
            </p:spPr>
          </p:pic>
        </p:grpSp>
        <p:pic>
          <p:nvPicPr>
            <p:cNvPr id="15" name="Picture 9">
              <a:extLst>
                <a:ext uri="{FF2B5EF4-FFF2-40B4-BE49-F238E27FC236}">
                  <a16:creationId xmlns:a16="http://schemas.microsoft.com/office/drawing/2014/main" id="{AA3BA5DD-13A6-4276-A0B3-6026A96A7A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4430" y="308333"/>
              <a:ext cx="1198167" cy="1198167"/>
            </a:xfrm>
            <a:prstGeom prst="rect">
              <a:avLst/>
            </a:prstGeom>
          </p:spPr>
        </p:pic>
        <p:sp>
          <p:nvSpPr>
            <p:cNvPr id="16" name="Tekstvak 20">
              <a:extLst>
                <a:ext uri="{FF2B5EF4-FFF2-40B4-BE49-F238E27FC236}">
                  <a16:creationId xmlns:a16="http://schemas.microsoft.com/office/drawing/2014/main" id="{049F395C-4127-45FD-A42A-FC87850FA94F}"/>
                </a:ext>
              </a:extLst>
            </p:cNvPr>
            <p:cNvSpPr txBox="1"/>
            <p:nvPr/>
          </p:nvSpPr>
          <p:spPr>
            <a:xfrm>
              <a:off x="151520" y="1692495"/>
              <a:ext cx="4091032" cy="337822"/>
            </a:xfrm>
            <a:prstGeom prst="rect">
              <a:avLst/>
            </a:prstGeom>
            <a:noFill/>
          </p:spPr>
          <p:txBody>
            <a:bodyPr wrap="square">
              <a:noAutofit/>
            </a:bodyPr>
            <a:lstStyle/>
            <a:p>
              <a:pPr algn="ctr">
                <a:lnSpc>
                  <a:spcPct val="130000"/>
                </a:lnSpc>
                <a:spcAft>
                  <a:spcPts val="600"/>
                </a:spcAft>
              </a:pPr>
              <a:r>
                <a:rPr lang="nl-NL" sz="1000" kern="1200">
                  <a:solidFill>
                    <a:srgbClr val="000000"/>
                  </a:solidFill>
                  <a:effectLst/>
                  <a:latin typeface="Arial" panose="020B0604020202020204" pitchFamily="34" charset="0"/>
                  <a:ea typeface="Times New Roman" panose="02020603050405020304" pitchFamily="18" charset="0"/>
                </a:rPr>
                <a:t>Sustainable development (SD) impact</a:t>
              </a:r>
              <a:endParaRPr lang="nl-BE" sz="1000">
                <a:solidFill>
                  <a:srgbClr val="262626"/>
                </a:solidFill>
                <a:effectLst/>
                <a:latin typeface="Arial" panose="020B0604020202020204" pitchFamily="34" charset="0"/>
                <a:ea typeface="Times New Roman" panose="02020603050405020304" pitchFamily="18" charset="0"/>
              </a:endParaRPr>
            </a:p>
          </p:txBody>
        </p:sp>
        <p:sp>
          <p:nvSpPr>
            <p:cNvPr id="17" name="Tekstvak 23">
              <a:extLst>
                <a:ext uri="{FF2B5EF4-FFF2-40B4-BE49-F238E27FC236}">
                  <a16:creationId xmlns:a16="http://schemas.microsoft.com/office/drawing/2014/main" id="{9BCE8227-8DF7-4904-8567-8CFFDD44E7EF}"/>
                </a:ext>
              </a:extLst>
            </p:cNvPr>
            <p:cNvSpPr txBox="1"/>
            <p:nvPr/>
          </p:nvSpPr>
          <p:spPr>
            <a:xfrm>
              <a:off x="3427007" y="1691798"/>
              <a:ext cx="4572000" cy="350232"/>
            </a:xfrm>
            <a:prstGeom prst="rect">
              <a:avLst/>
            </a:prstGeom>
            <a:noFill/>
          </p:spPr>
          <p:txBody>
            <a:bodyPr wrap="square" lIns="91440" tIns="45720" rIns="91440" bIns="45720" anchor="t">
              <a:noAutofit/>
            </a:bodyPr>
            <a:lstStyle/>
            <a:p>
              <a:pPr algn="ctr">
                <a:lnSpc>
                  <a:spcPct val="130000"/>
                </a:lnSpc>
                <a:spcAft>
                  <a:spcPts val="600"/>
                </a:spcAft>
              </a:pPr>
              <a:r>
                <a:rPr lang="nl-NL" sz="1000" kern="1200" err="1">
                  <a:solidFill>
                    <a:srgbClr val="000000"/>
                  </a:solidFill>
                  <a:effectLst/>
                  <a:latin typeface="Arial" panose="020B0604020202020204" pitchFamily="34" charset="0"/>
                  <a:ea typeface="Times New Roman" panose="02020603050405020304" pitchFamily="18" charset="0"/>
                </a:rPr>
                <a:t>Institutional</a:t>
              </a:r>
              <a:r>
                <a:rPr lang="nl-NL" sz="1000" kern="1200">
                  <a:solidFill>
                    <a:srgbClr val="000000"/>
                  </a:solidFill>
                  <a:effectLst/>
                  <a:latin typeface="Arial" panose="020B0604020202020204" pitchFamily="34" charset="0"/>
                  <a:ea typeface="Times New Roman" panose="02020603050405020304" pitchFamily="18" charset="0"/>
                </a:rPr>
                <a:t> (partner HEI) </a:t>
              </a:r>
              <a:r>
                <a:rPr lang="nl-NL" sz="1000" kern="1200">
                  <a:solidFill>
                    <a:srgbClr val="000000"/>
                  </a:solidFill>
                  <a:effectLst/>
                  <a:latin typeface="Arial" panose="020B0604020202020204" pitchFamily="34" charset="0"/>
                  <a:ea typeface="Calibri" panose="020F0502020204030204" pitchFamily="34" charset="0"/>
                </a:rPr>
                <a:t>impact</a:t>
              </a:r>
            </a:p>
            <a:p>
              <a:pPr algn="just">
                <a:lnSpc>
                  <a:spcPct val="130000"/>
                </a:lnSpc>
                <a:spcAft>
                  <a:spcPts val="600"/>
                </a:spcAft>
              </a:pPr>
              <a:r>
                <a:rPr lang="nl-NL" sz="1000" i="1">
                  <a:solidFill>
                    <a:srgbClr val="000000"/>
                  </a:solidFill>
                  <a:latin typeface="Arial"/>
                  <a:ea typeface="Times New Roman" panose="02020603050405020304" pitchFamily="18" charset="0"/>
                  <a:cs typeface="Arial"/>
                </a:rPr>
                <a:t>                              </a:t>
              </a:r>
              <a:endParaRPr lang="nl-BE" sz="1000" i="1">
                <a:solidFill>
                  <a:srgbClr val="262626"/>
                </a:solidFill>
                <a:effectLst/>
                <a:latin typeface="Arial" panose="020B0604020202020204" pitchFamily="34" charset="0"/>
                <a:ea typeface="Times New Roman" panose="02020603050405020304" pitchFamily="18" charset="0"/>
              </a:endParaRPr>
            </a:p>
          </p:txBody>
        </p:sp>
        <p:cxnSp>
          <p:nvCxnSpPr>
            <p:cNvPr id="18" name="Rechte verbindingslijn met pijl 17">
              <a:extLst>
                <a:ext uri="{FF2B5EF4-FFF2-40B4-BE49-F238E27FC236}">
                  <a16:creationId xmlns:a16="http://schemas.microsoft.com/office/drawing/2014/main" id="{2FE95F9F-4B55-4740-9784-E808F734248E}"/>
                </a:ext>
              </a:extLst>
            </p:cNvPr>
            <p:cNvCxnSpPr>
              <a:cxnSpLocks/>
            </p:cNvCxnSpPr>
            <p:nvPr/>
          </p:nvCxnSpPr>
          <p:spPr>
            <a:xfrm flipH="1">
              <a:off x="2965337" y="1605"/>
              <a:ext cx="663851" cy="3673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1DE73A33-0C5F-4E86-8F58-EA4AE9EE7C0C}"/>
                </a:ext>
              </a:extLst>
            </p:cNvPr>
            <p:cNvCxnSpPr>
              <a:cxnSpLocks/>
            </p:cNvCxnSpPr>
            <p:nvPr/>
          </p:nvCxnSpPr>
          <p:spPr>
            <a:xfrm>
              <a:off x="4199684" y="0"/>
              <a:ext cx="666191" cy="3295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4" name="TextBox 1">
            <a:extLst>
              <a:ext uri="{FF2B5EF4-FFF2-40B4-BE49-F238E27FC236}">
                <a16:creationId xmlns:a16="http://schemas.microsoft.com/office/drawing/2014/main" id="{8C74169F-E940-4BC8-89B8-1683E3CD2896}"/>
              </a:ext>
            </a:extLst>
          </p:cNvPr>
          <p:cNvSpPr txBox="1"/>
          <p:nvPr/>
        </p:nvSpPr>
        <p:spPr>
          <a:xfrm>
            <a:off x="800004" y="3370863"/>
            <a:ext cx="69538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latin typeface="Arial" panose="020B0604020202020204" pitchFamily="34" charset="0"/>
                <a:cs typeface="Arial" panose="020B0604020202020204" pitchFamily="34" charset="0"/>
              </a:rPr>
              <a:t>Max. 500 characters – in excel</a:t>
            </a:r>
          </a:p>
        </p:txBody>
      </p:sp>
      <p:pic>
        <p:nvPicPr>
          <p:cNvPr id="25" name="Graphic 24" descr="Wegwijzer met effen opvulling">
            <a:extLst>
              <a:ext uri="{FF2B5EF4-FFF2-40B4-BE49-F238E27FC236}">
                <a16:creationId xmlns:a16="http://schemas.microsoft.com/office/drawing/2014/main" id="{6D456833-1D75-4B1B-A879-0DB44045F911}"/>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467" y="3288417"/>
            <a:ext cx="400970" cy="503446"/>
          </a:xfrm>
          <a:prstGeom prst="rect">
            <a:avLst/>
          </a:prstGeom>
        </p:spPr>
      </p:pic>
    </p:spTree>
    <p:extLst>
      <p:ext uri="{BB962C8B-B14F-4D97-AF65-F5344CB8AC3E}">
        <p14:creationId xmlns:p14="http://schemas.microsoft.com/office/powerpoint/2010/main" val="2292345520"/>
      </p:ext>
    </p:extLst>
  </p:cSld>
  <p:clrMapOvr>
    <a:masterClrMapping/>
  </p:clrMapOvr>
  <mc:AlternateContent xmlns:mc="http://schemas.openxmlformats.org/markup-compatibility/2006" xmlns:p14="http://schemas.microsoft.com/office/powerpoint/2010/main">
    <mc:Choice Requires="p14">
      <p:transition spd="med" p14:dur="700" advTm="13315">
        <p:fade/>
      </p:transition>
    </mc:Choice>
    <mc:Fallback xmlns="">
      <p:transition spd="med" advTm="13315">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53D8C909-5795-40CE-A115-EB9A3A7FB617}"/>
              </a:ext>
            </a:extLst>
          </p:cNvPr>
          <p:cNvGrpSpPr/>
          <p:nvPr/>
        </p:nvGrpSpPr>
        <p:grpSpPr>
          <a:xfrm>
            <a:off x="7607558" y="47601"/>
            <a:ext cx="1536441" cy="487354"/>
            <a:chOff x="1294192" y="381"/>
            <a:chExt cx="4612276" cy="529816"/>
          </a:xfrm>
        </p:grpSpPr>
        <p:sp>
          <p:nvSpPr>
            <p:cNvPr id="6" name="Pijl: vijfhoek 5">
              <a:extLst>
                <a:ext uri="{FF2B5EF4-FFF2-40B4-BE49-F238E27FC236}">
                  <a16:creationId xmlns:a16="http://schemas.microsoft.com/office/drawing/2014/main" id="{87106577-EF85-4AFC-8A60-13AFD36F7C4B}"/>
                </a:ext>
              </a:extLst>
            </p:cNvPr>
            <p:cNvSpPr/>
            <p:nvPr/>
          </p:nvSpPr>
          <p:spPr>
            <a:xfrm rot="10800000">
              <a:off x="1294192" y="381"/>
              <a:ext cx="4612276" cy="529816"/>
            </a:xfrm>
            <a:prstGeom prst="homePlat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Pijl: vijfhoek 4">
              <a:extLst>
                <a:ext uri="{FF2B5EF4-FFF2-40B4-BE49-F238E27FC236}">
                  <a16:creationId xmlns:a16="http://schemas.microsoft.com/office/drawing/2014/main" id="{217FB47F-E051-4E9A-9BAD-95D875CEB85D}"/>
                </a:ext>
              </a:extLst>
            </p:cNvPr>
            <p:cNvSpPr txBox="1"/>
            <p:nvPr/>
          </p:nvSpPr>
          <p:spPr>
            <a:xfrm rot="21600000">
              <a:off x="1426646" y="381"/>
              <a:ext cx="4479822" cy="529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634" tIns="80010" rIns="149352" bIns="80010" numCol="1" spcCol="1270" anchor="ctr" anchorCtr="0">
              <a:noAutofit/>
            </a:bodyPr>
            <a:lstStyle/>
            <a:p>
              <a:pPr marL="0" lvl="0" indent="0" algn="ctr" defTabSz="933450">
                <a:lnSpc>
                  <a:spcPct val="90000"/>
                </a:lnSpc>
                <a:spcBef>
                  <a:spcPct val="0"/>
                </a:spcBef>
                <a:spcAft>
                  <a:spcPct val="35000"/>
                </a:spcAft>
                <a:buNone/>
              </a:pPr>
              <a:r>
                <a:rPr lang="nl-NL" sz="2100" kern="1200"/>
                <a:t>Module 2</a:t>
              </a:r>
              <a:endParaRPr lang="en-BE" sz="2100" kern="1200"/>
            </a:p>
          </p:txBody>
        </p:sp>
      </p:grpSp>
      <p:sp>
        <p:nvSpPr>
          <p:cNvPr id="8" name="Title 1">
            <a:extLst>
              <a:ext uri="{FF2B5EF4-FFF2-40B4-BE49-F238E27FC236}">
                <a16:creationId xmlns:a16="http://schemas.microsoft.com/office/drawing/2014/main" id="{28D6205C-2813-465B-A683-037166B2EDEB}"/>
              </a:ext>
            </a:extLst>
          </p:cNvPr>
          <p:cNvSpPr>
            <a:spLocks noGrp="1"/>
          </p:cNvSpPr>
          <p:nvPr>
            <p:ph type="title"/>
          </p:nvPr>
        </p:nvSpPr>
        <p:spPr>
          <a:xfrm>
            <a:off x="323273" y="410936"/>
            <a:ext cx="9031347" cy="1143000"/>
          </a:xfrm>
        </p:spPr>
        <p:txBody>
          <a:bodyPr>
            <a:noAutofit/>
          </a:bodyPr>
          <a:lstStyle/>
          <a:p>
            <a:r>
              <a:rPr lang="en-US" sz="3600" b="1">
                <a:solidFill>
                  <a:schemeClr val="bg2"/>
                </a:solidFill>
                <a:latin typeface="Arial" pitchFamily="34" charset="0"/>
                <a:ea typeface="+mn-ea"/>
                <a:cs typeface="Arial" pitchFamily="34" charset="0"/>
              </a:rPr>
              <a:t>Developing a change narrative</a:t>
            </a:r>
          </a:p>
        </p:txBody>
      </p:sp>
      <p:sp>
        <p:nvSpPr>
          <p:cNvPr id="27" name="Tekstvak 26">
            <a:extLst>
              <a:ext uri="{FF2B5EF4-FFF2-40B4-BE49-F238E27FC236}">
                <a16:creationId xmlns:a16="http://schemas.microsoft.com/office/drawing/2014/main" id="{FD3931B2-D3A8-44C0-898F-D9CD46312FF8}"/>
              </a:ext>
            </a:extLst>
          </p:cNvPr>
          <p:cNvSpPr txBox="1"/>
          <p:nvPr/>
        </p:nvSpPr>
        <p:spPr>
          <a:xfrm>
            <a:off x="323273" y="1809329"/>
            <a:ext cx="8591300" cy="1477328"/>
          </a:xfrm>
          <a:prstGeom prst="rect">
            <a:avLst/>
          </a:prstGeom>
          <a:solidFill>
            <a:schemeClr val="bg2">
              <a:lumMod val="20000"/>
              <a:lumOff val="80000"/>
            </a:schemeClr>
          </a:solidFill>
        </p:spPr>
        <p:txBody>
          <a:bodyPr wrap="square" lIns="91440" tIns="45720" rIns="91440" bIns="45720" anchor="t">
            <a:spAutoFit/>
          </a:bodyPr>
          <a:lstStyle/>
          <a:p>
            <a:pPr algn="just" rtl="0" fontAlgn="base"/>
            <a:r>
              <a:rPr lang="en-US" sz="1800" b="1" i="0">
                <a:solidFill>
                  <a:srgbClr val="262626"/>
                </a:solidFill>
                <a:effectLst/>
                <a:latin typeface="Arial" panose="020B0604020202020204" pitchFamily="34" charset="0"/>
              </a:rPr>
              <a:t>Narrative description of the </a:t>
            </a:r>
            <a:r>
              <a:rPr lang="en-US" sz="1800" b="1" i="0" u="sng">
                <a:solidFill>
                  <a:srgbClr val="262626"/>
                </a:solidFill>
                <a:effectLst/>
                <a:latin typeface="Arial" panose="020B0604020202020204" pitchFamily="34" charset="0"/>
              </a:rPr>
              <a:t>change process / pathways</a:t>
            </a:r>
            <a:r>
              <a:rPr lang="en-US" sz="1800" b="1" i="0">
                <a:solidFill>
                  <a:srgbClr val="262626"/>
                </a:solidFill>
                <a:effectLst/>
                <a:latin typeface="Arial" panose="020B0604020202020204" pitchFamily="34" charset="0"/>
              </a:rPr>
              <a:t> and assumptions</a:t>
            </a:r>
            <a:r>
              <a:rPr lang="en-US" sz="1800" b="0" i="0">
                <a:solidFill>
                  <a:srgbClr val="262626"/>
                </a:solidFill>
                <a:effectLst/>
                <a:latin typeface="Arial" panose="020B0604020202020204" pitchFamily="34" charset="0"/>
              </a:rPr>
              <a:t> </a:t>
            </a:r>
            <a:endParaRPr lang="en-US" sz="2400" b="0" i="0">
              <a:solidFill>
                <a:srgbClr val="262626"/>
              </a:solidFill>
              <a:effectLst/>
              <a:latin typeface="Segoe UI" panose="020B0502040204020203" pitchFamily="34" charset="0"/>
            </a:endParaRPr>
          </a:p>
          <a:p>
            <a:pPr algn="just" rtl="0" fontAlgn="base"/>
            <a:r>
              <a:rPr lang="en-US" sz="1800" b="0" i="0">
                <a:solidFill>
                  <a:srgbClr val="262626"/>
                </a:solidFill>
                <a:effectLst/>
                <a:latin typeface="Arial" panose="020B0604020202020204" pitchFamily="34" charset="0"/>
              </a:rPr>
              <a:t>Here you can explain the content and the strategy of your ITP project. Develop a change narrative which serves as a </a:t>
            </a:r>
            <a:r>
              <a:rPr lang="en-US" sz="1800" b="1" i="0">
                <a:solidFill>
                  <a:srgbClr val="262626"/>
                </a:solidFill>
                <a:effectLst/>
                <a:latin typeface="Arial" panose="020B0604020202020204" pitchFamily="34" charset="0"/>
              </a:rPr>
              <a:t>compass</a:t>
            </a:r>
            <a:r>
              <a:rPr lang="en-US" sz="1800" b="0" i="0">
                <a:solidFill>
                  <a:srgbClr val="262626"/>
                </a:solidFill>
                <a:effectLst/>
                <a:latin typeface="Arial" panose="020B0604020202020204" pitchFamily="34" charset="0"/>
              </a:rPr>
              <a:t> for the project strategy. This narrative description of the change process should build further on the context analysis of Module 1 and should align itself on the VLIR-UOS </a:t>
            </a:r>
            <a:r>
              <a:rPr lang="en-US" sz="1800" b="0" i="0" err="1">
                <a:solidFill>
                  <a:srgbClr val="262626"/>
                </a:solidFill>
                <a:effectLst/>
                <a:latin typeface="Arial" panose="020B0604020202020204" pitchFamily="34" charset="0"/>
              </a:rPr>
              <a:t>ToC</a:t>
            </a:r>
            <a:r>
              <a:rPr lang="en-US" sz="1800" b="0" i="0">
                <a:solidFill>
                  <a:srgbClr val="262626"/>
                </a:solidFill>
                <a:effectLst/>
                <a:latin typeface="Arial" panose="020B0604020202020204" pitchFamily="34" charset="0"/>
              </a:rPr>
              <a:t>. </a:t>
            </a:r>
            <a:endParaRPr lang="en-US" sz="2400" b="0" i="0">
              <a:solidFill>
                <a:srgbClr val="262626"/>
              </a:solidFill>
              <a:effectLst/>
              <a:latin typeface="Segoe UI" panose="020B0502040204020203" pitchFamily="34" charset="0"/>
            </a:endParaRPr>
          </a:p>
        </p:txBody>
      </p:sp>
    </p:spTree>
    <p:extLst>
      <p:ext uri="{BB962C8B-B14F-4D97-AF65-F5344CB8AC3E}">
        <p14:creationId xmlns:p14="http://schemas.microsoft.com/office/powerpoint/2010/main" val="3559645512"/>
      </p:ext>
    </p:extLst>
  </p:cSld>
  <p:clrMapOvr>
    <a:masterClrMapping/>
  </p:clrMapOvr>
  <mc:AlternateContent xmlns:mc="http://schemas.openxmlformats.org/markup-compatibility/2006" xmlns:p14="http://schemas.microsoft.com/office/powerpoint/2010/main">
    <mc:Choice Requires="p14">
      <p:transition spd="med" p14:dur="700" advTm="38044">
        <p:fade/>
      </p:transition>
    </mc:Choice>
    <mc:Fallback xmlns="">
      <p:transition spd="med" advTm="38044">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53D8C909-5795-40CE-A115-EB9A3A7FB617}"/>
              </a:ext>
            </a:extLst>
          </p:cNvPr>
          <p:cNvGrpSpPr/>
          <p:nvPr/>
        </p:nvGrpSpPr>
        <p:grpSpPr>
          <a:xfrm>
            <a:off x="7607558" y="47601"/>
            <a:ext cx="1536441" cy="487354"/>
            <a:chOff x="1294192" y="381"/>
            <a:chExt cx="4612276" cy="529816"/>
          </a:xfrm>
        </p:grpSpPr>
        <p:sp>
          <p:nvSpPr>
            <p:cNvPr id="6" name="Pijl: vijfhoek 5">
              <a:extLst>
                <a:ext uri="{FF2B5EF4-FFF2-40B4-BE49-F238E27FC236}">
                  <a16:creationId xmlns:a16="http://schemas.microsoft.com/office/drawing/2014/main" id="{87106577-EF85-4AFC-8A60-13AFD36F7C4B}"/>
                </a:ext>
              </a:extLst>
            </p:cNvPr>
            <p:cNvSpPr/>
            <p:nvPr/>
          </p:nvSpPr>
          <p:spPr>
            <a:xfrm rot="10800000">
              <a:off x="1294192" y="381"/>
              <a:ext cx="4612276" cy="529816"/>
            </a:xfrm>
            <a:prstGeom prst="homePlat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Pijl: vijfhoek 4">
              <a:extLst>
                <a:ext uri="{FF2B5EF4-FFF2-40B4-BE49-F238E27FC236}">
                  <a16:creationId xmlns:a16="http://schemas.microsoft.com/office/drawing/2014/main" id="{217FB47F-E051-4E9A-9BAD-95D875CEB85D}"/>
                </a:ext>
              </a:extLst>
            </p:cNvPr>
            <p:cNvSpPr txBox="1"/>
            <p:nvPr/>
          </p:nvSpPr>
          <p:spPr>
            <a:xfrm rot="21600000">
              <a:off x="1426646" y="381"/>
              <a:ext cx="4479822" cy="529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634" tIns="80010" rIns="149352" bIns="80010" numCol="1" spcCol="1270" anchor="ctr" anchorCtr="0">
              <a:noAutofit/>
            </a:bodyPr>
            <a:lstStyle/>
            <a:p>
              <a:pPr marL="0" lvl="0" indent="0" algn="ctr" defTabSz="933450">
                <a:lnSpc>
                  <a:spcPct val="90000"/>
                </a:lnSpc>
                <a:spcBef>
                  <a:spcPct val="0"/>
                </a:spcBef>
                <a:spcAft>
                  <a:spcPct val="35000"/>
                </a:spcAft>
                <a:buNone/>
              </a:pPr>
              <a:r>
                <a:rPr lang="nl-NL" sz="2100" kern="1200"/>
                <a:t>Module 2</a:t>
              </a:r>
              <a:endParaRPr lang="en-BE" sz="2100" kern="1200"/>
            </a:p>
          </p:txBody>
        </p:sp>
      </p:grpSp>
      <p:sp>
        <p:nvSpPr>
          <p:cNvPr id="8" name="Title 1">
            <a:extLst>
              <a:ext uri="{FF2B5EF4-FFF2-40B4-BE49-F238E27FC236}">
                <a16:creationId xmlns:a16="http://schemas.microsoft.com/office/drawing/2014/main" id="{28D6205C-2813-465B-A683-037166B2EDEB}"/>
              </a:ext>
            </a:extLst>
          </p:cNvPr>
          <p:cNvSpPr>
            <a:spLocks noGrp="1"/>
          </p:cNvSpPr>
          <p:nvPr>
            <p:ph type="title"/>
          </p:nvPr>
        </p:nvSpPr>
        <p:spPr>
          <a:xfrm>
            <a:off x="323273" y="410936"/>
            <a:ext cx="9031347" cy="1143000"/>
          </a:xfrm>
        </p:spPr>
        <p:txBody>
          <a:bodyPr>
            <a:noAutofit/>
          </a:bodyPr>
          <a:lstStyle/>
          <a:p>
            <a:r>
              <a:rPr lang="en-US" sz="3600" b="1">
                <a:solidFill>
                  <a:schemeClr val="bg2"/>
                </a:solidFill>
                <a:latin typeface="Arial" pitchFamily="34" charset="0"/>
                <a:ea typeface="+mn-ea"/>
                <a:cs typeface="Arial" pitchFamily="34" charset="0"/>
              </a:rPr>
              <a:t>Methodology and specific project strategies</a:t>
            </a:r>
          </a:p>
        </p:txBody>
      </p:sp>
      <p:sp>
        <p:nvSpPr>
          <p:cNvPr id="27" name="Tekstvak 26">
            <a:extLst>
              <a:ext uri="{FF2B5EF4-FFF2-40B4-BE49-F238E27FC236}">
                <a16:creationId xmlns:a16="http://schemas.microsoft.com/office/drawing/2014/main" id="{FD3931B2-D3A8-44C0-898F-D9CD46312FF8}"/>
              </a:ext>
            </a:extLst>
          </p:cNvPr>
          <p:cNvSpPr txBox="1"/>
          <p:nvPr/>
        </p:nvSpPr>
        <p:spPr>
          <a:xfrm>
            <a:off x="276350" y="1917271"/>
            <a:ext cx="8591300" cy="4524315"/>
          </a:xfrm>
          <a:prstGeom prst="rect">
            <a:avLst/>
          </a:prstGeom>
          <a:solidFill>
            <a:schemeClr val="bg2">
              <a:lumMod val="20000"/>
              <a:lumOff val="80000"/>
            </a:schemeClr>
          </a:solidFill>
        </p:spPr>
        <p:txBody>
          <a:bodyPr wrap="square" lIns="91440" tIns="45720" rIns="91440" bIns="45720" anchor="t">
            <a:spAutoFit/>
          </a:bodyPr>
          <a:lstStyle/>
          <a:p>
            <a:r>
              <a:rPr lang="en-US" sz="2400" b="1">
                <a:latin typeface="Arial"/>
                <a:cs typeface="Arial"/>
              </a:rPr>
              <a:t>Key questions</a:t>
            </a:r>
          </a:p>
          <a:p>
            <a:endParaRPr lang="en-US" sz="2400">
              <a:latin typeface="Arial"/>
              <a:cs typeface="Arial"/>
            </a:endParaRPr>
          </a:p>
          <a:p>
            <a:pPr marL="457200" indent="-457200">
              <a:buAutoNum type="arabicPeriod"/>
            </a:pPr>
            <a:r>
              <a:rPr lang="en-GB" sz="2400">
                <a:latin typeface="Arial"/>
                <a:cs typeface="Arial"/>
              </a:rPr>
              <a:t>Methodological approach: </a:t>
            </a:r>
            <a:r>
              <a:rPr lang="en-GB" sz="2400" i="1">
                <a:latin typeface="Arial"/>
                <a:cs typeface="Arial"/>
              </a:rPr>
              <a:t>methodologies to realise changes, indicate what is creative and innovative (</a:t>
            </a:r>
            <a:r>
              <a:rPr lang="en-GB" sz="2400" i="1" err="1">
                <a:latin typeface="Arial"/>
                <a:cs typeface="Arial"/>
              </a:rPr>
              <a:t>incl</a:t>
            </a:r>
            <a:r>
              <a:rPr lang="en-GB" sz="2400" i="1">
                <a:latin typeface="Arial"/>
                <a:cs typeface="Arial"/>
              </a:rPr>
              <a:t> innovative pedagogic methods and approaches),target group definition, recruitment strategy, selection procedure, scholarship policy</a:t>
            </a:r>
          </a:p>
          <a:p>
            <a:pPr marL="457200" indent="-457200">
              <a:buAutoNum type="arabicPeriod"/>
            </a:pPr>
            <a:endParaRPr lang="en-GB" sz="2400">
              <a:latin typeface="Arial"/>
              <a:cs typeface="Arial"/>
            </a:endParaRPr>
          </a:p>
          <a:p>
            <a:pPr marL="457200" indent="-457200">
              <a:buAutoNum type="arabicPeriod"/>
            </a:pPr>
            <a:r>
              <a:rPr lang="en-US" sz="2400">
                <a:latin typeface="Arial"/>
                <a:cs typeface="Arial"/>
              </a:rPr>
              <a:t>Project priorities in terms of the transversal themes gender, environment, global citizenship in the project strategy </a:t>
            </a:r>
          </a:p>
          <a:p>
            <a:endParaRPr lang="en-US" sz="2400">
              <a:latin typeface="Arial"/>
              <a:cs typeface="Arial"/>
            </a:endParaRPr>
          </a:p>
        </p:txBody>
      </p:sp>
    </p:spTree>
    <p:extLst>
      <p:ext uri="{BB962C8B-B14F-4D97-AF65-F5344CB8AC3E}">
        <p14:creationId xmlns:p14="http://schemas.microsoft.com/office/powerpoint/2010/main" val="2253563074"/>
      </p:ext>
    </p:extLst>
  </p:cSld>
  <p:clrMapOvr>
    <a:masterClrMapping/>
  </p:clrMapOvr>
  <mc:AlternateContent xmlns:mc="http://schemas.openxmlformats.org/markup-compatibility/2006" xmlns:p14="http://schemas.microsoft.com/office/powerpoint/2010/main">
    <mc:Choice Requires="p14">
      <p:transition spd="med" p14:dur="700" advTm="29940">
        <p:fade/>
      </p:transition>
    </mc:Choice>
    <mc:Fallback xmlns="">
      <p:transition spd="med" advTm="2994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53D8C909-5795-40CE-A115-EB9A3A7FB617}"/>
              </a:ext>
            </a:extLst>
          </p:cNvPr>
          <p:cNvGrpSpPr/>
          <p:nvPr/>
        </p:nvGrpSpPr>
        <p:grpSpPr>
          <a:xfrm>
            <a:off x="7607558" y="47601"/>
            <a:ext cx="1536441" cy="487354"/>
            <a:chOff x="1294192" y="381"/>
            <a:chExt cx="4612276" cy="529816"/>
          </a:xfrm>
        </p:grpSpPr>
        <p:sp>
          <p:nvSpPr>
            <p:cNvPr id="6" name="Pijl: vijfhoek 5">
              <a:extLst>
                <a:ext uri="{FF2B5EF4-FFF2-40B4-BE49-F238E27FC236}">
                  <a16:creationId xmlns:a16="http://schemas.microsoft.com/office/drawing/2014/main" id="{87106577-EF85-4AFC-8A60-13AFD36F7C4B}"/>
                </a:ext>
              </a:extLst>
            </p:cNvPr>
            <p:cNvSpPr/>
            <p:nvPr/>
          </p:nvSpPr>
          <p:spPr>
            <a:xfrm rot="10800000">
              <a:off x="1294192" y="381"/>
              <a:ext cx="4612276" cy="529816"/>
            </a:xfrm>
            <a:prstGeom prst="homePlat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Pijl: vijfhoek 4">
              <a:extLst>
                <a:ext uri="{FF2B5EF4-FFF2-40B4-BE49-F238E27FC236}">
                  <a16:creationId xmlns:a16="http://schemas.microsoft.com/office/drawing/2014/main" id="{217FB47F-E051-4E9A-9BAD-95D875CEB85D}"/>
                </a:ext>
              </a:extLst>
            </p:cNvPr>
            <p:cNvSpPr txBox="1"/>
            <p:nvPr/>
          </p:nvSpPr>
          <p:spPr>
            <a:xfrm rot="21600000">
              <a:off x="1426646" y="381"/>
              <a:ext cx="4479822" cy="529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634" tIns="80010" rIns="149352" bIns="80010" numCol="1" spcCol="1270" anchor="ctr" anchorCtr="0">
              <a:noAutofit/>
            </a:bodyPr>
            <a:lstStyle/>
            <a:p>
              <a:pPr marL="0" lvl="0" indent="0" algn="ctr" defTabSz="933450">
                <a:lnSpc>
                  <a:spcPct val="90000"/>
                </a:lnSpc>
                <a:spcBef>
                  <a:spcPct val="0"/>
                </a:spcBef>
                <a:spcAft>
                  <a:spcPct val="35000"/>
                </a:spcAft>
                <a:buNone/>
              </a:pPr>
              <a:r>
                <a:rPr lang="nl-NL" sz="2100" kern="1200"/>
                <a:t>Module 3</a:t>
              </a:r>
              <a:endParaRPr lang="en-BE" sz="2100" kern="1200"/>
            </a:p>
          </p:txBody>
        </p:sp>
      </p:grpSp>
      <p:sp>
        <p:nvSpPr>
          <p:cNvPr id="8" name="Title 1">
            <a:extLst>
              <a:ext uri="{FF2B5EF4-FFF2-40B4-BE49-F238E27FC236}">
                <a16:creationId xmlns:a16="http://schemas.microsoft.com/office/drawing/2014/main" id="{28D6205C-2813-465B-A683-037166B2EDEB}"/>
              </a:ext>
            </a:extLst>
          </p:cNvPr>
          <p:cNvSpPr>
            <a:spLocks noGrp="1"/>
          </p:cNvSpPr>
          <p:nvPr>
            <p:ph type="title"/>
          </p:nvPr>
        </p:nvSpPr>
        <p:spPr>
          <a:xfrm>
            <a:off x="1338532" y="2806158"/>
            <a:ext cx="6466936" cy="1143000"/>
          </a:xfrm>
        </p:spPr>
        <p:txBody>
          <a:bodyPr>
            <a:normAutofit/>
          </a:bodyPr>
          <a:lstStyle/>
          <a:p>
            <a:r>
              <a:rPr lang="en-US" b="1" err="1">
                <a:solidFill>
                  <a:schemeClr val="bg2"/>
                </a:solidFill>
                <a:latin typeface="Arial" pitchFamily="34" charset="0"/>
                <a:ea typeface="+mn-ea"/>
                <a:cs typeface="Arial" pitchFamily="34" charset="0"/>
              </a:rPr>
              <a:t>Organisation</a:t>
            </a:r>
            <a:endParaRPr lang="en-US" b="1">
              <a:solidFill>
                <a:schemeClr val="bg2"/>
              </a:solidFill>
              <a:latin typeface="Arial" pitchFamily="34" charset="0"/>
              <a:ea typeface="+mn-ea"/>
              <a:cs typeface="Arial" pitchFamily="34" charset="0"/>
            </a:endParaRPr>
          </a:p>
        </p:txBody>
      </p:sp>
      <p:sp>
        <p:nvSpPr>
          <p:cNvPr id="27" name="Tekstvak 26">
            <a:extLst>
              <a:ext uri="{FF2B5EF4-FFF2-40B4-BE49-F238E27FC236}">
                <a16:creationId xmlns:a16="http://schemas.microsoft.com/office/drawing/2014/main" id="{1F4A1190-5D26-4995-AA3F-C350608D0D4F}"/>
              </a:ext>
            </a:extLst>
          </p:cNvPr>
          <p:cNvSpPr txBox="1"/>
          <p:nvPr/>
        </p:nvSpPr>
        <p:spPr>
          <a:xfrm>
            <a:off x="1575759" y="4548171"/>
            <a:ext cx="5016346" cy="646331"/>
          </a:xfrm>
          <a:prstGeom prst="rect">
            <a:avLst/>
          </a:prstGeom>
          <a:noFill/>
        </p:spPr>
        <p:txBody>
          <a:bodyPr wrap="square">
            <a:spAutoFit/>
          </a:bodyPr>
          <a:lstStyle/>
          <a:p>
            <a:r>
              <a:rPr lang="en-US" b="1">
                <a:solidFill>
                  <a:schemeClr val="bg2"/>
                </a:solidFill>
                <a:latin typeface="Arial" pitchFamily="34" charset="0"/>
                <a:ea typeface="+mn-ea"/>
                <a:cs typeface="Arial" pitchFamily="34" charset="0"/>
              </a:rPr>
              <a:t>1. Who is involved?</a:t>
            </a:r>
            <a:br>
              <a:rPr lang="en-US" b="1">
                <a:solidFill>
                  <a:schemeClr val="bg2"/>
                </a:solidFill>
                <a:latin typeface="Arial" pitchFamily="34" charset="0"/>
                <a:ea typeface="+mn-ea"/>
                <a:cs typeface="Arial" pitchFamily="34" charset="0"/>
              </a:rPr>
            </a:br>
            <a:r>
              <a:rPr lang="en-US" b="1">
                <a:solidFill>
                  <a:schemeClr val="bg2"/>
                </a:solidFill>
                <a:latin typeface="Arial" pitchFamily="34" charset="0"/>
                <a:ea typeface="+mn-ea"/>
                <a:cs typeface="Arial" pitchFamily="34" charset="0"/>
              </a:rPr>
              <a:t>2. How is the pro</a:t>
            </a:r>
            <a:r>
              <a:rPr lang="en-US" b="1">
                <a:solidFill>
                  <a:schemeClr val="bg2"/>
                </a:solidFill>
                <a:latin typeface="Arial" pitchFamily="34" charset="0"/>
                <a:cs typeface="Arial" pitchFamily="34" charset="0"/>
              </a:rPr>
              <a:t>ject structured/</a:t>
            </a:r>
            <a:r>
              <a:rPr lang="en-US" b="1" err="1">
                <a:solidFill>
                  <a:schemeClr val="bg2"/>
                </a:solidFill>
                <a:latin typeface="Arial" pitchFamily="34" charset="0"/>
                <a:cs typeface="Arial" pitchFamily="34" charset="0"/>
              </a:rPr>
              <a:t>organised</a:t>
            </a:r>
            <a:r>
              <a:rPr lang="en-US" b="1">
                <a:solidFill>
                  <a:schemeClr val="bg2"/>
                </a:solidFill>
                <a:latin typeface="Arial" pitchFamily="34" charset="0"/>
                <a:cs typeface="Arial" pitchFamily="34" charset="0"/>
              </a:rPr>
              <a:t>?</a:t>
            </a:r>
            <a:endParaRPr lang="en-GB"/>
          </a:p>
        </p:txBody>
      </p:sp>
      <p:sp>
        <p:nvSpPr>
          <p:cNvPr id="10" name="Ovaal 9" descr="Management met effen opvulling">
            <a:extLst>
              <a:ext uri="{FF2B5EF4-FFF2-40B4-BE49-F238E27FC236}">
                <a16:creationId xmlns:a16="http://schemas.microsoft.com/office/drawing/2014/main" id="{2D361C4D-2A5A-4A0E-9C8C-4C563773CEBE}"/>
              </a:ext>
            </a:extLst>
          </p:cNvPr>
          <p:cNvSpPr/>
          <p:nvPr/>
        </p:nvSpPr>
        <p:spPr>
          <a:xfrm>
            <a:off x="112960" y="77571"/>
            <a:ext cx="2925599" cy="2831272"/>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3212778116"/>
      </p:ext>
    </p:extLst>
  </p:cSld>
  <p:clrMapOvr>
    <a:masterClrMapping/>
  </p:clrMapOvr>
  <mc:AlternateContent xmlns:mc="http://schemas.openxmlformats.org/markup-compatibility/2006" xmlns:p14="http://schemas.microsoft.com/office/powerpoint/2010/main">
    <mc:Choice Requires="p14">
      <p:transition spd="med" p14:dur="700" advTm="43802">
        <p:fade/>
      </p:transition>
    </mc:Choice>
    <mc:Fallback xmlns="">
      <p:transition spd="med" advTm="43802">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53D8C909-5795-40CE-A115-EB9A3A7FB617}"/>
              </a:ext>
            </a:extLst>
          </p:cNvPr>
          <p:cNvGrpSpPr/>
          <p:nvPr/>
        </p:nvGrpSpPr>
        <p:grpSpPr>
          <a:xfrm>
            <a:off x="7607558" y="47601"/>
            <a:ext cx="1536441" cy="487354"/>
            <a:chOff x="1294192" y="381"/>
            <a:chExt cx="4612276" cy="529816"/>
          </a:xfrm>
        </p:grpSpPr>
        <p:sp>
          <p:nvSpPr>
            <p:cNvPr id="6" name="Pijl: vijfhoek 5">
              <a:extLst>
                <a:ext uri="{FF2B5EF4-FFF2-40B4-BE49-F238E27FC236}">
                  <a16:creationId xmlns:a16="http://schemas.microsoft.com/office/drawing/2014/main" id="{87106577-EF85-4AFC-8A60-13AFD36F7C4B}"/>
                </a:ext>
              </a:extLst>
            </p:cNvPr>
            <p:cNvSpPr/>
            <p:nvPr/>
          </p:nvSpPr>
          <p:spPr>
            <a:xfrm rot="10800000">
              <a:off x="1294192" y="381"/>
              <a:ext cx="4612276" cy="529816"/>
            </a:xfrm>
            <a:prstGeom prst="homePlat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Pijl: vijfhoek 4">
              <a:extLst>
                <a:ext uri="{FF2B5EF4-FFF2-40B4-BE49-F238E27FC236}">
                  <a16:creationId xmlns:a16="http://schemas.microsoft.com/office/drawing/2014/main" id="{217FB47F-E051-4E9A-9BAD-95D875CEB85D}"/>
                </a:ext>
              </a:extLst>
            </p:cNvPr>
            <p:cNvSpPr txBox="1"/>
            <p:nvPr/>
          </p:nvSpPr>
          <p:spPr>
            <a:xfrm rot="21600000">
              <a:off x="1426646" y="381"/>
              <a:ext cx="4479822" cy="529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634" tIns="80010" rIns="149352" bIns="80010" numCol="1" spcCol="1270" anchor="ctr" anchorCtr="0">
              <a:noAutofit/>
            </a:bodyPr>
            <a:lstStyle/>
            <a:p>
              <a:pPr marL="0" lvl="0" indent="0" algn="ctr" defTabSz="933450">
                <a:lnSpc>
                  <a:spcPct val="90000"/>
                </a:lnSpc>
                <a:spcBef>
                  <a:spcPct val="0"/>
                </a:spcBef>
                <a:spcAft>
                  <a:spcPct val="35000"/>
                </a:spcAft>
                <a:buNone/>
              </a:pPr>
              <a:r>
                <a:rPr lang="nl-NL" sz="2100" kern="1200"/>
                <a:t>Module 4</a:t>
              </a:r>
              <a:endParaRPr lang="en-BE" sz="2100" kern="1200"/>
            </a:p>
          </p:txBody>
        </p:sp>
      </p:grpSp>
      <p:sp>
        <p:nvSpPr>
          <p:cNvPr id="8" name="Title 1">
            <a:extLst>
              <a:ext uri="{FF2B5EF4-FFF2-40B4-BE49-F238E27FC236}">
                <a16:creationId xmlns:a16="http://schemas.microsoft.com/office/drawing/2014/main" id="{28D6205C-2813-465B-A683-037166B2EDEB}"/>
              </a:ext>
            </a:extLst>
          </p:cNvPr>
          <p:cNvSpPr>
            <a:spLocks noGrp="1"/>
          </p:cNvSpPr>
          <p:nvPr>
            <p:ph type="title"/>
          </p:nvPr>
        </p:nvSpPr>
        <p:spPr>
          <a:xfrm>
            <a:off x="2820217" y="974547"/>
            <a:ext cx="6466936" cy="1143000"/>
          </a:xfrm>
        </p:spPr>
        <p:txBody>
          <a:bodyPr>
            <a:normAutofit/>
          </a:bodyPr>
          <a:lstStyle/>
          <a:p>
            <a:r>
              <a:rPr lang="en-US" b="1">
                <a:solidFill>
                  <a:schemeClr val="bg2"/>
                </a:solidFill>
                <a:latin typeface="Arial" pitchFamily="34" charset="0"/>
                <a:ea typeface="+mn-ea"/>
                <a:cs typeface="Arial" pitchFamily="34" charset="0"/>
              </a:rPr>
              <a:t>Stakeholders</a:t>
            </a:r>
          </a:p>
        </p:txBody>
      </p:sp>
      <p:sp>
        <p:nvSpPr>
          <p:cNvPr id="23" name="Tekstvak 22">
            <a:extLst>
              <a:ext uri="{FF2B5EF4-FFF2-40B4-BE49-F238E27FC236}">
                <a16:creationId xmlns:a16="http://schemas.microsoft.com/office/drawing/2014/main" id="{EE9C9498-BA02-4FD4-9F0D-52AADF2D3623}"/>
              </a:ext>
            </a:extLst>
          </p:cNvPr>
          <p:cNvSpPr txBox="1"/>
          <p:nvPr/>
        </p:nvSpPr>
        <p:spPr>
          <a:xfrm>
            <a:off x="656809" y="4035997"/>
            <a:ext cx="7965818" cy="1938992"/>
          </a:xfrm>
          <a:prstGeom prst="rect">
            <a:avLst/>
          </a:prstGeom>
          <a:solidFill>
            <a:schemeClr val="bg2">
              <a:lumMod val="20000"/>
              <a:lumOff val="80000"/>
            </a:schemeClr>
          </a:solidFill>
        </p:spPr>
        <p:txBody>
          <a:bodyPr wrap="square" lIns="91440" tIns="45720" rIns="91440" bIns="45720" anchor="t">
            <a:spAutoFit/>
          </a:bodyPr>
          <a:lstStyle/>
          <a:p>
            <a:r>
              <a:rPr lang="en-US" sz="2400" b="1">
                <a:latin typeface="Arial"/>
                <a:cs typeface="Arial"/>
              </a:rPr>
              <a:t>ESSENCE</a:t>
            </a:r>
            <a:endParaRPr lang="en-US">
              <a:latin typeface="Arial"/>
              <a:cs typeface="Arial"/>
            </a:endParaRPr>
          </a:p>
          <a:p>
            <a:r>
              <a:rPr lang="en-GB" sz="2400" b="1">
                <a:latin typeface="Arial"/>
                <a:ea typeface="+mn-lt"/>
                <a:cs typeface="+mn-lt"/>
              </a:rPr>
              <a:t>Describe</a:t>
            </a:r>
            <a:r>
              <a:rPr lang="en-GB" sz="2400">
                <a:latin typeface="Arial"/>
                <a:ea typeface="+mn-lt"/>
                <a:cs typeface="+mn-lt"/>
              </a:rPr>
              <a:t> and </a:t>
            </a:r>
            <a:r>
              <a:rPr lang="en-GB" sz="2400" b="1">
                <a:latin typeface="Arial"/>
                <a:ea typeface="+mn-lt"/>
                <a:cs typeface="+mn-lt"/>
              </a:rPr>
              <a:t>analyse</a:t>
            </a:r>
            <a:r>
              <a:rPr lang="en-GB" sz="2400">
                <a:latin typeface="Arial"/>
                <a:ea typeface="+mn-lt"/>
                <a:cs typeface="+mn-lt"/>
              </a:rPr>
              <a:t> the internal and external stakeholders that will be involved in or will benefit from the project. How will they be involved and their interest/influence.</a:t>
            </a:r>
            <a:endParaRPr lang="en-US" sz="2400">
              <a:latin typeface="Arial"/>
              <a:ea typeface="+mn-lt"/>
              <a:cs typeface="+mn-lt"/>
            </a:endParaRPr>
          </a:p>
        </p:txBody>
      </p:sp>
      <p:sp>
        <p:nvSpPr>
          <p:cNvPr id="27" name="Tekstvak 26">
            <a:extLst>
              <a:ext uri="{FF2B5EF4-FFF2-40B4-BE49-F238E27FC236}">
                <a16:creationId xmlns:a16="http://schemas.microsoft.com/office/drawing/2014/main" id="{1F4A1190-5D26-4995-AA3F-C350608D0D4F}"/>
              </a:ext>
            </a:extLst>
          </p:cNvPr>
          <p:cNvSpPr txBox="1"/>
          <p:nvPr/>
        </p:nvSpPr>
        <p:spPr>
          <a:xfrm>
            <a:off x="2820217" y="2399584"/>
            <a:ext cx="6323781" cy="1015663"/>
          </a:xfrm>
          <a:prstGeom prst="rect">
            <a:avLst/>
          </a:prstGeom>
          <a:noFill/>
        </p:spPr>
        <p:txBody>
          <a:bodyPr wrap="square" lIns="91440" tIns="45720" rIns="91440" bIns="45720" anchor="t">
            <a:spAutoFit/>
          </a:bodyPr>
          <a:lstStyle/>
          <a:p>
            <a:pPr marL="342900" indent="-342900">
              <a:buFont typeface="+mj-lt"/>
              <a:buAutoNum type="arabicPeriod"/>
            </a:pPr>
            <a:r>
              <a:rPr lang="en-US" sz="2000" b="1">
                <a:solidFill>
                  <a:schemeClr val="bg2"/>
                </a:solidFill>
                <a:latin typeface="Arial"/>
                <a:cs typeface="Arial"/>
              </a:rPr>
              <a:t>Identification</a:t>
            </a:r>
            <a:r>
              <a:rPr lang="en-GB" sz="2000">
                <a:solidFill>
                  <a:schemeClr val="bg2"/>
                </a:solidFill>
                <a:latin typeface="Arial"/>
                <a:cs typeface="Arial"/>
              </a:rPr>
              <a:t>, </a:t>
            </a:r>
            <a:r>
              <a:rPr lang="en-GB" sz="2000" b="1">
                <a:solidFill>
                  <a:schemeClr val="bg2"/>
                </a:solidFill>
                <a:latin typeface="Arial"/>
                <a:cs typeface="Arial"/>
              </a:rPr>
              <a:t>m</a:t>
            </a:r>
            <a:r>
              <a:rPr lang="nl-NL" sz="2000" b="1" err="1">
                <a:solidFill>
                  <a:schemeClr val="bg2"/>
                </a:solidFill>
                <a:latin typeface="Arial"/>
                <a:cs typeface="Arial"/>
              </a:rPr>
              <a:t>anagement</a:t>
            </a:r>
            <a:r>
              <a:rPr lang="nl-NL" sz="2000" b="1">
                <a:solidFill>
                  <a:schemeClr val="bg2"/>
                </a:solidFill>
                <a:latin typeface="Arial"/>
                <a:cs typeface="Arial"/>
              </a:rPr>
              <a:t> &amp; </a:t>
            </a:r>
            <a:r>
              <a:rPr lang="en-US" sz="2000" b="1">
                <a:solidFill>
                  <a:schemeClr val="bg2"/>
                </a:solidFill>
                <a:latin typeface="Arial"/>
                <a:cs typeface="Arial"/>
              </a:rPr>
              <a:t>engagement strategy </a:t>
            </a:r>
            <a:endParaRPr lang="en-GB" sz="2000">
              <a:solidFill>
                <a:schemeClr val="bg2"/>
              </a:solidFill>
              <a:latin typeface="Arial"/>
              <a:cs typeface="Arial"/>
            </a:endParaRPr>
          </a:p>
          <a:p>
            <a:pPr marL="342900" indent="-342900">
              <a:buFont typeface="+mj-lt"/>
              <a:buAutoNum type="arabicPeriod"/>
            </a:pPr>
            <a:r>
              <a:rPr lang="en-US" sz="2000" b="1">
                <a:solidFill>
                  <a:schemeClr val="bg2"/>
                </a:solidFill>
                <a:latin typeface="Arial"/>
                <a:cs typeface="Arial"/>
              </a:rPr>
              <a:t>Coherence: internal &amp; external</a:t>
            </a:r>
          </a:p>
        </p:txBody>
      </p:sp>
      <p:sp>
        <p:nvSpPr>
          <p:cNvPr id="9" name="Ovaal 8" descr="Proost met effen opvulling">
            <a:extLst>
              <a:ext uri="{FF2B5EF4-FFF2-40B4-BE49-F238E27FC236}">
                <a16:creationId xmlns:a16="http://schemas.microsoft.com/office/drawing/2014/main" id="{11FA6C57-CA75-4F1D-885D-2CB5B5C19A4C}"/>
              </a:ext>
            </a:extLst>
          </p:cNvPr>
          <p:cNvSpPr/>
          <p:nvPr/>
        </p:nvSpPr>
        <p:spPr>
          <a:xfrm>
            <a:off x="181970" y="137592"/>
            <a:ext cx="2925599" cy="2866844"/>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73945853"/>
      </p:ext>
    </p:extLst>
  </p:cSld>
  <p:clrMapOvr>
    <a:masterClrMapping/>
  </p:clrMapOvr>
  <mc:AlternateContent xmlns:mc="http://schemas.openxmlformats.org/markup-compatibility/2006" xmlns:p14="http://schemas.microsoft.com/office/powerpoint/2010/main">
    <mc:Choice Requires="p14">
      <p:transition spd="med" p14:dur="700" advTm="21882">
        <p:fade/>
      </p:transition>
    </mc:Choice>
    <mc:Fallback xmlns="">
      <p:transition spd="med" advTm="21882">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53D8C909-5795-40CE-A115-EB9A3A7FB617}"/>
              </a:ext>
            </a:extLst>
          </p:cNvPr>
          <p:cNvGrpSpPr/>
          <p:nvPr/>
        </p:nvGrpSpPr>
        <p:grpSpPr>
          <a:xfrm>
            <a:off x="7607558" y="47601"/>
            <a:ext cx="1536441" cy="487354"/>
            <a:chOff x="1294192" y="381"/>
            <a:chExt cx="4612276" cy="529816"/>
          </a:xfrm>
        </p:grpSpPr>
        <p:sp>
          <p:nvSpPr>
            <p:cNvPr id="6" name="Pijl: vijfhoek 5">
              <a:extLst>
                <a:ext uri="{FF2B5EF4-FFF2-40B4-BE49-F238E27FC236}">
                  <a16:creationId xmlns:a16="http://schemas.microsoft.com/office/drawing/2014/main" id="{87106577-EF85-4AFC-8A60-13AFD36F7C4B}"/>
                </a:ext>
              </a:extLst>
            </p:cNvPr>
            <p:cNvSpPr/>
            <p:nvPr/>
          </p:nvSpPr>
          <p:spPr>
            <a:xfrm rot="10800000">
              <a:off x="1294192" y="381"/>
              <a:ext cx="4612276" cy="529816"/>
            </a:xfrm>
            <a:prstGeom prst="homePlat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Pijl: vijfhoek 4">
              <a:extLst>
                <a:ext uri="{FF2B5EF4-FFF2-40B4-BE49-F238E27FC236}">
                  <a16:creationId xmlns:a16="http://schemas.microsoft.com/office/drawing/2014/main" id="{217FB47F-E051-4E9A-9BAD-95D875CEB85D}"/>
                </a:ext>
              </a:extLst>
            </p:cNvPr>
            <p:cNvSpPr txBox="1"/>
            <p:nvPr/>
          </p:nvSpPr>
          <p:spPr>
            <a:xfrm rot="21600000">
              <a:off x="1426646" y="381"/>
              <a:ext cx="4479822" cy="529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634" tIns="80010" rIns="149352" bIns="80010" numCol="1" spcCol="1270" anchor="ctr" anchorCtr="0">
              <a:noAutofit/>
            </a:bodyPr>
            <a:lstStyle/>
            <a:p>
              <a:pPr marL="0" lvl="0" indent="0" algn="ctr" defTabSz="933450">
                <a:lnSpc>
                  <a:spcPct val="90000"/>
                </a:lnSpc>
                <a:spcBef>
                  <a:spcPct val="0"/>
                </a:spcBef>
                <a:spcAft>
                  <a:spcPct val="35000"/>
                </a:spcAft>
                <a:buNone/>
              </a:pPr>
              <a:r>
                <a:rPr lang="nl-NL" sz="2100" kern="1200"/>
                <a:t>Module 4</a:t>
              </a:r>
              <a:endParaRPr lang="en-BE" sz="2100" kern="1200"/>
            </a:p>
          </p:txBody>
        </p:sp>
      </p:grpSp>
      <p:sp>
        <p:nvSpPr>
          <p:cNvPr id="8" name="Title 1">
            <a:extLst>
              <a:ext uri="{FF2B5EF4-FFF2-40B4-BE49-F238E27FC236}">
                <a16:creationId xmlns:a16="http://schemas.microsoft.com/office/drawing/2014/main" id="{28D6205C-2813-465B-A683-037166B2EDEB}"/>
              </a:ext>
            </a:extLst>
          </p:cNvPr>
          <p:cNvSpPr>
            <a:spLocks noGrp="1"/>
          </p:cNvSpPr>
          <p:nvPr>
            <p:ph type="title"/>
          </p:nvPr>
        </p:nvSpPr>
        <p:spPr>
          <a:xfrm>
            <a:off x="323273" y="410936"/>
            <a:ext cx="9031347" cy="1143000"/>
          </a:xfrm>
        </p:spPr>
        <p:txBody>
          <a:bodyPr>
            <a:noAutofit/>
          </a:bodyPr>
          <a:lstStyle/>
          <a:p>
            <a:r>
              <a:rPr lang="en-US" sz="3600" b="1">
                <a:solidFill>
                  <a:schemeClr val="bg2"/>
                </a:solidFill>
                <a:latin typeface="Arial" pitchFamily="34" charset="0"/>
                <a:ea typeface="+mn-ea"/>
                <a:cs typeface="Arial" pitchFamily="34" charset="0"/>
              </a:rPr>
              <a:t>Coherence</a:t>
            </a:r>
          </a:p>
        </p:txBody>
      </p:sp>
      <p:sp>
        <p:nvSpPr>
          <p:cNvPr id="27" name="Tekstvak 26">
            <a:extLst>
              <a:ext uri="{FF2B5EF4-FFF2-40B4-BE49-F238E27FC236}">
                <a16:creationId xmlns:a16="http://schemas.microsoft.com/office/drawing/2014/main" id="{FD3931B2-D3A8-44C0-898F-D9CD46312FF8}"/>
              </a:ext>
            </a:extLst>
          </p:cNvPr>
          <p:cNvSpPr txBox="1"/>
          <p:nvPr/>
        </p:nvSpPr>
        <p:spPr>
          <a:xfrm>
            <a:off x="252744" y="1475325"/>
            <a:ext cx="8738881" cy="4154984"/>
          </a:xfrm>
          <a:prstGeom prst="rect">
            <a:avLst/>
          </a:prstGeom>
          <a:solidFill>
            <a:schemeClr val="bg2">
              <a:lumMod val="20000"/>
              <a:lumOff val="80000"/>
            </a:schemeClr>
          </a:solidFill>
        </p:spPr>
        <p:txBody>
          <a:bodyPr wrap="square" lIns="91440" tIns="45720" rIns="91440" bIns="45720" anchor="t">
            <a:spAutoFit/>
          </a:bodyPr>
          <a:lstStyle/>
          <a:p>
            <a:r>
              <a:rPr lang="en-US" sz="2400" b="1">
                <a:latin typeface="Arial"/>
                <a:cs typeface="Arial"/>
              </a:rPr>
              <a:t>Key questions</a:t>
            </a:r>
          </a:p>
          <a:p>
            <a:r>
              <a:rPr lang="en-US" sz="2400">
                <a:latin typeface="Arial"/>
                <a:cs typeface="Arial"/>
              </a:rPr>
              <a:t>What </a:t>
            </a:r>
            <a:r>
              <a:rPr lang="en-US" sz="2400" b="1">
                <a:latin typeface="Arial"/>
                <a:cs typeface="Arial"/>
              </a:rPr>
              <a:t>synergies or complementarities </a:t>
            </a:r>
            <a:r>
              <a:rPr lang="en-US" sz="2400">
                <a:latin typeface="Arial"/>
                <a:cs typeface="Arial"/>
              </a:rPr>
              <a:t>are foreseen with…</a:t>
            </a:r>
          </a:p>
          <a:p>
            <a:endParaRPr lang="en-US" sz="2400" b="1">
              <a:latin typeface="Arial"/>
              <a:cs typeface="Arial"/>
            </a:endParaRPr>
          </a:p>
          <a:p>
            <a:r>
              <a:rPr lang="en-US" sz="2400">
                <a:latin typeface="Arial"/>
                <a:cs typeface="Arial"/>
              </a:rPr>
              <a:t>1) </a:t>
            </a:r>
            <a:r>
              <a:rPr lang="en-US" sz="2400" u="sng">
                <a:latin typeface="Arial"/>
                <a:cs typeface="Arial"/>
              </a:rPr>
              <a:t>External</a:t>
            </a:r>
            <a:r>
              <a:rPr lang="en-US" sz="2400">
                <a:latin typeface="Arial"/>
                <a:cs typeface="Arial"/>
              </a:rPr>
              <a:t>: </a:t>
            </a:r>
          </a:p>
          <a:p>
            <a:pPr marL="914400" lvl="1" indent="-457200">
              <a:buFont typeface="Arial" panose="020B0604020202020204" pitchFamily="34" charset="0"/>
              <a:buChar char="•"/>
            </a:pPr>
            <a:r>
              <a:rPr lang="en-US" sz="2400">
                <a:latin typeface="Arial"/>
                <a:cs typeface="Arial"/>
              </a:rPr>
              <a:t>Projects/academic </a:t>
            </a:r>
            <a:r>
              <a:rPr lang="en-US" sz="2400" err="1">
                <a:latin typeface="Arial"/>
                <a:cs typeface="Arial"/>
              </a:rPr>
              <a:t>programmes</a:t>
            </a:r>
            <a:r>
              <a:rPr lang="en-US" sz="2400">
                <a:latin typeface="Arial"/>
                <a:cs typeface="Arial"/>
              </a:rPr>
              <a:t>/networks with external funding? (</a:t>
            </a:r>
            <a:r>
              <a:rPr lang="en-US" sz="2400" err="1">
                <a:latin typeface="Arial"/>
                <a:cs typeface="Arial"/>
              </a:rPr>
              <a:t>cfr</a:t>
            </a:r>
            <a:r>
              <a:rPr lang="en-US" sz="2400">
                <a:latin typeface="Arial"/>
                <a:cs typeface="Arial"/>
              </a:rPr>
              <a:t> questions/proposals from ANGs!)</a:t>
            </a:r>
          </a:p>
          <a:p>
            <a:pPr marL="914400" lvl="1" indent="-457200">
              <a:buFont typeface="Arial" panose="020B0604020202020204" pitchFamily="34" charset="0"/>
              <a:buChar char="•"/>
            </a:pPr>
            <a:r>
              <a:rPr lang="en-US" sz="2400">
                <a:latin typeface="Arial"/>
                <a:cs typeface="Arial"/>
              </a:rPr>
              <a:t>The local/regional context?</a:t>
            </a:r>
          </a:p>
          <a:p>
            <a:r>
              <a:rPr lang="en-US" sz="2400">
                <a:latin typeface="Arial"/>
                <a:cs typeface="Arial"/>
              </a:rPr>
              <a:t>2) </a:t>
            </a:r>
            <a:r>
              <a:rPr lang="en-US" sz="2400" u="sng">
                <a:latin typeface="Arial"/>
                <a:cs typeface="Arial"/>
              </a:rPr>
              <a:t>Internal</a:t>
            </a:r>
            <a:r>
              <a:rPr lang="en-US" sz="2400">
                <a:latin typeface="Arial"/>
                <a:cs typeface="Arial"/>
              </a:rPr>
              <a:t>: </a:t>
            </a:r>
          </a:p>
          <a:p>
            <a:pPr marL="800100" lvl="1" indent="-342900">
              <a:buFont typeface="Arial" panose="020B0604020202020204" pitchFamily="34" charset="0"/>
              <a:buChar char="•"/>
            </a:pPr>
            <a:r>
              <a:rPr lang="en-US" sz="2400">
                <a:latin typeface="Arial"/>
                <a:cs typeface="Arial"/>
              </a:rPr>
              <a:t>with other VLIR-UOS funded projects / activities in line with the needs of (in)direct beneficiaries and local partners’ priorities?</a:t>
            </a:r>
          </a:p>
        </p:txBody>
      </p:sp>
      <p:sp>
        <p:nvSpPr>
          <p:cNvPr id="9" name="TextBox 1">
            <a:extLst>
              <a:ext uri="{FF2B5EF4-FFF2-40B4-BE49-F238E27FC236}">
                <a16:creationId xmlns:a16="http://schemas.microsoft.com/office/drawing/2014/main" id="{5F344655-0BC5-428D-B0F2-F1EAC1E8CD84}"/>
              </a:ext>
            </a:extLst>
          </p:cNvPr>
          <p:cNvSpPr txBox="1"/>
          <p:nvPr/>
        </p:nvSpPr>
        <p:spPr>
          <a:xfrm>
            <a:off x="653714" y="5968347"/>
            <a:ext cx="69538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latin typeface="Arial" panose="020B0604020202020204" pitchFamily="34" charset="0"/>
                <a:cs typeface="Arial" panose="020B0604020202020204" pitchFamily="34" charset="0"/>
              </a:rPr>
              <a:t>Max. 1 page</a:t>
            </a:r>
          </a:p>
        </p:txBody>
      </p:sp>
      <p:pic>
        <p:nvPicPr>
          <p:cNvPr id="10" name="Graphic 24" descr="Wegwijzer met effen opvulling">
            <a:extLst>
              <a:ext uri="{FF2B5EF4-FFF2-40B4-BE49-F238E27FC236}">
                <a16:creationId xmlns:a16="http://schemas.microsoft.com/office/drawing/2014/main" id="{AE67C0F2-2AFE-4663-B2D4-ED85ADB90C1C}"/>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744" y="5803455"/>
            <a:ext cx="400970" cy="503446"/>
          </a:xfrm>
          <a:prstGeom prst="rect">
            <a:avLst/>
          </a:prstGeom>
        </p:spPr>
      </p:pic>
    </p:spTree>
    <p:extLst>
      <p:ext uri="{BB962C8B-B14F-4D97-AF65-F5344CB8AC3E}">
        <p14:creationId xmlns:p14="http://schemas.microsoft.com/office/powerpoint/2010/main" val="3769940874"/>
      </p:ext>
    </p:extLst>
  </p:cSld>
  <p:clrMapOvr>
    <a:masterClrMapping/>
  </p:clrMapOvr>
  <mc:AlternateContent xmlns:mc="http://schemas.openxmlformats.org/markup-compatibility/2006" xmlns:p14="http://schemas.microsoft.com/office/powerpoint/2010/main">
    <mc:Choice Requires="p14">
      <p:transition spd="med" p14:dur="700" advTm="21129">
        <p:fade/>
      </p:transition>
    </mc:Choice>
    <mc:Fallback xmlns="">
      <p:transition spd="med" advTm="21129">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53D8C909-5795-40CE-A115-EB9A3A7FB617}"/>
              </a:ext>
            </a:extLst>
          </p:cNvPr>
          <p:cNvGrpSpPr/>
          <p:nvPr/>
        </p:nvGrpSpPr>
        <p:grpSpPr>
          <a:xfrm>
            <a:off x="7607558" y="47601"/>
            <a:ext cx="1536441" cy="487354"/>
            <a:chOff x="1294192" y="381"/>
            <a:chExt cx="4612276" cy="529816"/>
          </a:xfrm>
        </p:grpSpPr>
        <p:sp>
          <p:nvSpPr>
            <p:cNvPr id="6" name="Pijl: vijfhoek 5">
              <a:extLst>
                <a:ext uri="{FF2B5EF4-FFF2-40B4-BE49-F238E27FC236}">
                  <a16:creationId xmlns:a16="http://schemas.microsoft.com/office/drawing/2014/main" id="{87106577-EF85-4AFC-8A60-13AFD36F7C4B}"/>
                </a:ext>
              </a:extLst>
            </p:cNvPr>
            <p:cNvSpPr/>
            <p:nvPr/>
          </p:nvSpPr>
          <p:spPr>
            <a:xfrm rot="10800000">
              <a:off x="1294192" y="381"/>
              <a:ext cx="4612276" cy="529816"/>
            </a:xfrm>
            <a:prstGeom prst="homePlat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Pijl: vijfhoek 4">
              <a:extLst>
                <a:ext uri="{FF2B5EF4-FFF2-40B4-BE49-F238E27FC236}">
                  <a16:creationId xmlns:a16="http://schemas.microsoft.com/office/drawing/2014/main" id="{217FB47F-E051-4E9A-9BAD-95D875CEB85D}"/>
                </a:ext>
              </a:extLst>
            </p:cNvPr>
            <p:cNvSpPr txBox="1"/>
            <p:nvPr/>
          </p:nvSpPr>
          <p:spPr>
            <a:xfrm rot="21600000">
              <a:off x="1426646" y="381"/>
              <a:ext cx="4479822" cy="529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634" tIns="80010" rIns="149352" bIns="80010" numCol="1" spcCol="1270" anchor="ctr" anchorCtr="0">
              <a:noAutofit/>
            </a:bodyPr>
            <a:lstStyle/>
            <a:p>
              <a:pPr marL="0" lvl="0" indent="0" algn="ctr" defTabSz="933450">
                <a:lnSpc>
                  <a:spcPct val="90000"/>
                </a:lnSpc>
                <a:spcBef>
                  <a:spcPct val="0"/>
                </a:spcBef>
                <a:spcAft>
                  <a:spcPct val="35000"/>
                </a:spcAft>
                <a:buNone/>
              </a:pPr>
              <a:r>
                <a:rPr lang="nl-NL" sz="2100" kern="1200"/>
                <a:t>Module 7</a:t>
              </a:r>
              <a:endParaRPr lang="en-BE" sz="2100" kern="1200"/>
            </a:p>
          </p:txBody>
        </p:sp>
      </p:grpSp>
      <p:sp>
        <p:nvSpPr>
          <p:cNvPr id="8" name="Title 1">
            <a:extLst>
              <a:ext uri="{FF2B5EF4-FFF2-40B4-BE49-F238E27FC236}">
                <a16:creationId xmlns:a16="http://schemas.microsoft.com/office/drawing/2014/main" id="{28D6205C-2813-465B-A683-037166B2EDEB}"/>
              </a:ext>
            </a:extLst>
          </p:cNvPr>
          <p:cNvSpPr>
            <a:spLocks noGrp="1"/>
          </p:cNvSpPr>
          <p:nvPr>
            <p:ph type="title"/>
          </p:nvPr>
        </p:nvSpPr>
        <p:spPr>
          <a:xfrm>
            <a:off x="1338532" y="3282065"/>
            <a:ext cx="6466936" cy="1143000"/>
          </a:xfrm>
        </p:spPr>
        <p:txBody>
          <a:bodyPr>
            <a:normAutofit fontScale="90000"/>
          </a:bodyPr>
          <a:lstStyle/>
          <a:p>
            <a:r>
              <a:rPr lang="en-US" b="1">
                <a:solidFill>
                  <a:schemeClr val="bg2"/>
                </a:solidFill>
                <a:latin typeface="Arial" pitchFamily="34" charset="0"/>
                <a:ea typeface="+mn-ea"/>
                <a:cs typeface="Arial" pitchFamily="34" charset="0"/>
              </a:rPr>
              <a:t>Monitoring &amp; </a:t>
            </a:r>
            <a:br>
              <a:rPr lang="en-US" b="1">
                <a:solidFill>
                  <a:schemeClr val="bg2"/>
                </a:solidFill>
                <a:latin typeface="Arial" pitchFamily="34" charset="0"/>
                <a:ea typeface="+mn-ea"/>
                <a:cs typeface="Arial" pitchFamily="34" charset="0"/>
              </a:rPr>
            </a:br>
            <a:r>
              <a:rPr lang="en-US" b="1">
                <a:solidFill>
                  <a:schemeClr val="bg2"/>
                </a:solidFill>
                <a:latin typeface="Arial" pitchFamily="34" charset="0"/>
                <a:ea typeface="+mn-ea"/>
                <a:cs typeface="Arial" pitchFamily="34" charset="0"/>
              </a:rPr>
              <a:t>reporting</a:t>
            </a:r>
          </a:p>
        </p:txBody>
      </p:sp>
      <p:sp>
        <p:nvSpPr>
          <p:cNvPr id="27" name="Tekstvak 26">
            <a:extLst>
              <a:ext uri="{FF2B5EF4-FFF2-40B4-BE49-F238E27FC236}">
                <a16:creationId xmlns:a16="http://schemas.microsoft.com/office/drawing/2014/main" id="{1F4A1190-5D26-4995-AA3F-C350608D0D4F}"/>
              </a:ext>
            </a:extLst>
          </p:cNvPr>
          <p:cNvSpPr txBox="1"/>
          <p:nvPr/>
        </p:nvSpPr>
        <p:spPr>
          <a:xfrm>
            <a:off x="2773445" y="5044221"/>
            <a:ext cx="4878236" cy="369332"/>
          </a:xfrm>
          <a:prstGeom prst="rect">
            <a:avLst/>
          </a:prstGeom>
          <a:noFill/>
        </p:spPr>
        <p:txBody>
          <a:bodyPr wrap="square" lIns="91440" tIns="45720" rIns="91440" bIns="45720" anchor="t">
            <a:spAutoFit/>
          </a:bodyPr>
          <a:lstStyle/>
          <a:p>
            <a:r>
              <a:rPr lang="en-US" b="1">
                <a:solidFill>
                  <a:schemeClr val="bg2"/>
                </a:solidFill>
                <a:latin typeface="Arial"/>
                <a:cs typeface="Arial"/>
              </a:rPr>
              <a:t>Standard indicators </a:t>
            </a:r>
            <a:endParaRPr lang="en-GB">
              <a:solidFill>
                <a:schemeClr val="bg2"/>
              </a:solidFill>
              <a:latin typeface="Arial"/>
              <a:cs typeface="Arial"/>
            </a:endParaRPr>
          </a:p>
        </p:txBody>
      </p:sp>
      <p:sp>
        <p:nvSpPr>
          <p:cNvPr id="10" name="Ovaal 9" descr="Klembord met kruizen en vinkjes silhouet">
            <a:extLst>
              <a:ext uri="{FF2B5EF4-FFF2-40B4-BE49-F238E27FC236}">
                <a16:creationId xmlns:a16="http://schemas.microsoft.com/office/drawing/2014/main" id="{D4ECCEEC-5A94-4025-A54C-49BF4FF02524}"/>
              </a:ext>
            </a:extLst>
          </p:cNvPr>
          <p:cNvSpPr/>
          <p:nvPr/>
        </p:nvSpPr>
        <p:spPr>
          <a:xfrm>
            <a:off x="113016" y="139310"/>
            <a:ext cx="2946700" cy="2865126"/>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3690692882"/>
      </p:ext>
    </p:extLst>
  </p:cSld>
  <p:clrMapOvr>
    <a:masterClrMapping/>
  </p:clrMapOvr>
  <mc:AlternateContent xmlns:mc="http://schemas.openxmlformats.org/markup-compatibility/2006" xmlns:p14="http://schemas.microsoft.com/office/powerpoint/2010/main">
    <mc:Choice Requires="p14">
      <p:transition spd="med" p14:dur="700" advTm="9088">
        <p:fade/>
      </p:transition>
    </mc:Choice>
    <mc:Fallback xmlns="">
      <p:transition spd="med" advTm="9088">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53D8C909-5795-40CE-A115-EB9A3A7FB617}"/>
              </a:ext>
            </a:extLst>
          </p:cNvPr>
          <p:cNvGrpSpPr/>
          <p:nvPr/>
        </p:nvGrpSpPr>
        <p:grpSpPr>
          <a:xfrm>
            <a:off x="7607558" y="47601"/>
            <a:ext cx="1536441" cy="487354"/>
            <a:chOff x="1294192" y="381"/>
            <a:chExt cx="4612276" cy="529816"/>
          </a:xfrm>
        </p:grpSpPr>
        <p:sp>
          <p:nvSpPr>
            <p:cNvPr id="6" name="Pijl: vijfhoek 5">
              <a:extLst>
                <a:ext uri="{FF2B5EF4-FFF2-40B4-BE49-F238E27FC236}">
                  <a16:creationId xmlns:a16="http://schemas.microsoft.com/office/drawing/2014/main" id="{87106577-EF85-4AFC-8A60-13AFD36F7C4B}"/>
                </a:ext>
              </a:extLst>
            </p:cNvPr>
            <p:cNvSpPr/>
            <p:nvPr/>
          </p:nvSpPr>
          <p:spPr>
            <a:xfrm rot="10800000">
              <a:off x="1294192" y="381"/>
              <a:ext cx="4612276" cy="529816"/>
            </a:xfrm>
            <a:prstGeom prst="homePlat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Pijl: vijfhoek 4">
              <a:extLst>
                <a:ext uri="{FF2B5EF4-FFF2-40B4-BE49-F238E27FC236}">
                  <a16:creationId xmlns:a16="http://schemas.microsoft.com/office/drawing/2014/main" id="{217FB47F-E051-4E9A-9BAD-95D875CEB85D}"/>
                </a:ext>
              </a:extLst>
            </p:cNvPr>
            <p:cNvSpPr txBox="1"/>
            <p:nvPr/>
          </p:nvSpPr>
          <p:spPr>
            <a:xfrm rot="21600000">
              <a:off x="1426646" y="381"/>
              <a:ext cx="4479822" cy="529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634" tIns="80010" rIns="149352" bIns="80010" numCol="1" spcCol="1270" anchor="ctr" anchorCtr="0">
              <a:noAutofit/>
            </a:bodyPr>
            <a:lstStyle/>
            <a:p>
              <a:pPr marL="0" lvl="0" indent="0" algn="ctr" defTabSz="933450">
                <a:lnSpc>
                  <a:spcPct val="90000"/>
                </a:lnSpc>
                <a:spcBef>
                  <a:spcPct val="0"/>
                </a:spcBef>
                <a:spcAft>
                  <a:spcPct val="35000"/>
                </a:spcAft>
                <a:buNone/>
              </a:pPr>
              <a:r>
                <a:rPr lang="nl-NL" sz="2100" kern="1200"/>
                <a:t>Module 5</a:t>
              </a:r>
              <a:endParaRPr lang="en-BE" sz="2100" kern="1200"/>
            </a:p>
          </p:txBody>
        </p:sp>
      </p:grpSp>
      <p:sp>
        <p:nvSpPr>
          <p:cNvPr id="8" name="Title 1">
            <a:extLst>
              <a:ext uri="{FF2B5EF4-FFF2-40B4-BE49-F238E27FC236}">
                <a16:creationId xmlns:a16="http://schemas.microsoft.com/office/drawing/2014/main" id="{28D6205C-2813-465B-A683-037166B2EDEB}"/>
              </a:ext>
            </a:extLst>
          </p:cNvPr>
          <p:cNvSpPr>
            <a:spLocks noGrp="1"/>
          </p:cNvSpPr>
          <p:nvPr>
            <p:ph type="title"/>
          </p:nvPr>
        </p:nvSpPr>
        <p:spPr>
          <a:xfrm>
            <a:off x="2820217" y="974547"/>
            <a:ext cx="6466936" cy="1143000"/>
          </a:xfrm>
        </p:spPr>
        <p:txBody>
          <a:bodyPr>
            <a:normAutofit fontScale="90000"/>
          </a:bodyPr>
          <a:lstStyle/>
          <a:p>
            <a:r>
              <a:rPr lang="en-US" b="1">
                <a:solidFill>
                  <a:schemeClr val="bg2"/>
                </a:solidFill>
                <a:latin typeface="Arial" pitchFamily="34" charset="0"/>
                <a:ea typeface="+mn-ea"/>
                <a:cs typeface="Arial" pitchFamily="34" charset="0"/>
              </a:rPr>
              <a:t>Planning and budgeting</a:t>
            </a:r>
          </a:p>
        </p:txBody>
      </p:sp>
      <p:sp>
        <p:nvSpPr>
          <p:cNvPr id="23" name="Tekstvak 22">
            <a:extLst>
              <a:ext uri="{FF2B5EF4-FFF2-40B4-BE49-F238E27FC236}">
                <a16:creationId xmlns:a16="http://schemas.microsoft.com/office/drawing/2014/main" id="{EE9C9498-BA02-4FD4-9F0D-52AADF2D3623}"/>
              </a:ext>
            </a:extLst>
          </p:cNvPr>
          <p:cNvSpPr txBox="1"/>
          <p:nvPr/>
        </p:nvSpPr>
        <p:spPr>
          <a:xfrm>
            <a:off x="645975" y="3700139"/>
            <a:ext cx="7965818" cy="2677656"/>
          </a:xfrm>
          <a:prstGeom prst="rect">
            <a:avLst/>
          </a:prstGeom>
          <a:solidFill>
            <a:schemeClr val="bg2">
              <a:lumMod val="20000"/>
              <a:lumOff val="80000"/>
            </a:schemeClr>
          </a:solidFill>
        </p:spPr>
        <p:txBody>
          <a:bodyPr wrap="square" lIns="91440" tIns="45720" rIns="91440" bIns="45720" anchor="t">
            <a:spAutoFit/>
          </a:bodyPr>
          <a:lstStyle/>
          <a:p>
            <a:r>
              <a:rPr lang="en-US" sz="2400" b="1">
                <a:latin typeface="Arial" panose="020B0604020202020204" pitchFamily="34" charset="0"/>
                <a:cs typeface="Arial" panose="020B0604020202020204" pitchFamily="34" charset="0"/>
              </a:rPr>
              <a:t>ESSENCE</a:t>
            </a:r>
          </a:p>
          <a:p>
            <a:r>
              <a:rPr lang="en-US" sz="2400" b="0" i="0">
                <a:solidFill>
                  <a:srgbClr val="262626"/>
                </a:solidFill>
                <a:effectLst/>
                <a:latin typeface="Arial" panose="020B0604020202020204" pitchFamily="34" charset="0"/>
              </a:rPr>
              <a:t>Word: Elaborate a narrative on your budget. Motivate the requested total amount. Elaborate on how much will be spent on the different activities and why you choose this repartition.</a:t>
            </a:r>
          </a:p>
          <a:p>
            <a:r>
              <a:rPr lang="en-US" sz="2400">
                <a:solidFill>
                  <a:srgbClr val="262626"/>
                </a:solidFill>
                <a:latin typeface="Arial" panose="020B0604020202020204" pitchFamily="34" charset="0"/>
              </a:rPr>
              <a:t>Excel:…</a:t>
            </a:r>
            <a:endParaRPr lang="en-US" sz="2400" b="0" i="0">
              <a:solidFill>
                <a:srgbClr val="262626"/>
              </a:solidFill>
              <a:effectLst/>
              <a:latin typeface="Arial" panose="020B0604020202020204" pitchFamily="34" charset="0"/>
            </a:endParaRPr>
          </a:p>
          <a:p>
            <a:endParaRPr lang="en-US" sz="2400" b="1">
              <a:latin typeface="Arial" panose="020B0604020202020204" pitchFamily="34" charset="0"/>
              <a:cs typeface="Arial" panose="020B0604020202020204" pitchFamily="34" charset="0"/>
            </a:endParaRPr>
          </a:p>
        </p:txBody>
      </p:sp>
      <p:sp>
        <p:nvSpPr>
          <p:cNvPr id="10" name="Ovaal 9" descr="Munten silhouet">
            <a:extLst>
              <a:ext uri="{FF2B5EF4-FFF2-40B4-BE49-F238E27FC236}">
                <a16:creationId xmlns:a16="http://schemas.microsoft.com/office/drawing/2014/main" id="{596CDE8F-87E6-4EEE-936C-C77E2F0C71CC}"/>
              </a:ext>
            </a:extLst>
          </p:cNvPr>
          <p:cNvSpPr/>
          <p:nvPr/>
        </p:nvSpPr>
        <p:spPr>
          <a:xfrm>
            <a:off x="74553" y="139310"/>
            <a:ext cx="2925599" cy="2865126"/>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2049880210"/>
      </p:ext>
    </p:extLst>
  </p:cSld>
  <p:clrMapOvr>
    <a:masterClrMapping/>
  </p:clrMapOvr>
  <mc:AlternateContent xmlns:mc="http://schemas.openxmlformats.org/markup-compatibility/2006" xmlns:p14="http://schemas.microsoft.com/office/powerpoint/2010/main">
    <mc:Choice Requires="p14">
      <p:transition spd="med" p14:dur="700" advTm="31124">
        <p:fade/>
      </p:transition>
    </mc:Choice>
    <mc:Fallback xmlns="">
      <p:transition spd="med" advTm="31124">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persoon, buiten, poseren&#10;&#10;Automatisch gegenereerde beschrijving">
            <a:extLst>
              <a:ext uri="{FF2B5EF4-FFF2-40B4-BE49-F238E27FC236}">
                <a16:creationId xmlns:a16="http://schemas.microsoft.com/office/drawing/2014/main" id="{19BBC2D2-DA55-4EF1-8A61-5256FF9B4B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729591"/>
          </a:xfrm>
          <a:prstGeom prst="rect">
            <a:avLst/>
          </a:prstGeom>
        </p:spPr>
      </p:pic>
      <p:sp>
        <p:nvSpPr>
          <p:cNvPr id="6" name="Tekstvak 5"/>
          <p:cNvSpPr txBox="1"/>
          <p:nvPr/>
        </p:nvSpPr>
        <p:spPr>
          <a:xfrm>
            <a:off x="1214049" y="241478"/>
            <a:ext cx="7777551" cy="5139869"/>
          </a:xfrm>
          <a:prstGeom prst="rect">
            <a:avLst/>
          </a:prstGeom>
          <a:noFill/>
        </p:spPr>
        <p:txBody>
          <a:bodyPr wrap="square" lIns="91440" tIns="45720" rIns="91440" bIns="45720" rtlCol="0" anchor="t">
            <a:spAutoFit/>
          </a:bodyPr>
          <a:lstStyle/>
          <a:p>
            <a:pPr algn="r"/>
            <a:r>
              <a:rPr lang="nl-BE" sz="3600" b="1">
                <a:solidFill>
                  <a:schemeClr val="bg1"/>
                </a:solidFill>
                <a:latin typeface="Arial"/>
                <a:cs typeface="Arial"/>
              </a:rPr>
              <a:t>FYP2 </a:t>
            </a:r>
            <a:r>
              <a:rPr lang="nl-BE" sz="3600" b="1" err="1">
                <a:solidFill>
                  <a:schemeClr val="bg1"/>
                </a:solidFill>
                <a:latin typeface="Arial"/>
                <a:cs typeface="Arial"/>
              </a:rPr>
              <a:t>ambitions</a:t>
            </a:r>
            <a:r>
              <a:rPr lang="nl-BE" sz="3600" b="1">
                <a:solidFill>
                  <a:schemeClr val="bg1"/>
                </a:solidFill>
                <a:latin typeface="Arial"/>
                <a:cs typeface="Arial"/>
              </a:rPr>
              <a:t> </a:t>
            </a:r>
            <a:r>
              <a:rPr lang="nl-BE" sz="3600" b="1" err="1">
                <a:solidFill>
                  <a:schemeClr val="bg1"/>
                </a:solidFill>
                <a:latin typeface="Arial"/>
                <a:cs typeface="Arial"/>
              </a:rPr>
              <a:t>and</a:t>
            </a:r>
            <a:r>
              <a:rPr lang="nl-BE" sz="3600" b="1">
                <a:solidFill>
                  <a:schemeClr val="bg1"/>
                </a:solidFill>
                <a:latin typeface="Arial"/>
                <a:cs typeface="Arial"/>
              </a:rPr>
              <a:t> </a:t>
            </a:r>
            <a:endParaRPr lang="nl-BE" sz="3600" b="1">
              <a:solidFill>
                <a:schemeClr val="bg1"/>
              </a:solidFill>
              <a:latin typeface="Arial" pitchFamily="34" charset="0"/>
              <a:cs typeface="Arial" pitchFamily="34" charset="0"/>
            </a:endParaRPr>
          </a:p>
          <a:p>
            <a:pPr algn="r"/>
            <a:r>
              <a:rPr lang="nl-BE" sz="3600" b="1" err="1">
                <a:solidFill>
                  <a:schemeClr val="bg1"/>
                </a:solidFill>
                <a:latin typeface="Arial"/>
                <a:cs typeface="Arial"/>
              </a:rPr>
              <a:t>what’s</a:t>
            </a:r>
            <a:r>
              <a:rPr lang="nl-BE" sz="3600" b="1">
                <a:solidFill>
                  <a:schemeClr val="bg1"/>
                </a:solidFill>
                <a:latin typeface="Arial"/>
                <a:cs typeface="Arial"/>
              </a:rPr>
              <a:t> new?</a:t>
            </a:r>
          </a:p>
          <a:p>
            <a:pPr algn="r"/>
            <a:endParaRPr lang="nl-BE" sz="3600" b="1">
              <a:solidFill>
                <a:schemeClr val="bg1"/>
              </a:solidFill>
              <a:latin typeface="Arial" pitchFamily="34" charset="0"/>
              <a:cs typeface="Arial" pitchFamily="34" charset="0"/>
            </a:endParaRPr>
          </a:p>
          <a:p>
            <a:pPr algn="r"/>
            <a:endParaRPr lang="nl-BE" sz="2400" b="1">
              <a:solidFill>
                <a:schemeClr val="bg1"/>
              </a:solidFill>
              <a:latin typeface="Arial" pitchFamily="34" charset="0"/>
              <a:cs typeface="Arial" pitchFamily="34" charset="0"/>
            </a:endParaRPr>
          </a:p>
          <a:p>
            <a:pPr algn="r"/>
            <a:endParaRPr lang="nl-BE" sz="2400" b="1">
              <a:solidFill>
                <a:schemeClr val="bg1"/>
              </a:solidFill>
              <a:latin typeface="Arial" pitchFamily="34" charset="0"/>
              <a:cs typeface="Arial" pitchFamily="34" charset="0"/>
            </a:endParaRPr>
          </a:p>
          <a:p>
            <a:pPr algn="r"/>
            <a:endParaRPr lang="nl-BE" sz="2800" b="1">
              <a:solidFill>
                <a:schemeClr val="bg1"/>
              </a:solidFill>
              <a:latin typeface="Arial" pitchFamily="34" charset="0"/>
              <a:cs typeface="Arial" pitchFamily="34" charset="0"/>
            </a:endParaRPr>
          </a:p>
          <a:p>
            <a:pPr algn="r"/>
            <a:endParaRPr lang="nl-BE" sz="2800" b="1">
              <a:solidFill>
                <a:schemeClr val="bg1"/>
              </a:solidFill>
              <a:latin typeface="Arial" pitchFamily="34" charset="0"/>
              <a:cs typeface="Arial" pitchFamily="34" charset="0"/>
            </a:endParaRPr>
          </a:p>
          <a:p>
            <a:pPr algn="r"/>
            <a:endParaRPr lang="nl-BE" sz="2800" b="1">
              <a:solidFill>
                <a:schemeClr val="bg1"/>
              </a:solidFill>
              <a:latin typeface="Arial" pitchFamily="34" charset="0"/>
              <a:cs typeface="Arial" pitchFamily="34" charset="0"/>
            </a:endParaRPr>
          </a:p>
          <a:p>
            <a:pPr algn="r"/>
            <a:endParaRPr lang="nl-BE" sz="2800" b="1">
              <a:solidFill>
                <a:schemeClr val="bg1"/>
              </a:solidFill>
              <a:latin typeface="Arial" pitchFamily="34" charset="0"/>
              <a:cs typeface="Arial" pitchFamily="34" charset="0"/>
            </a:endParaRPr>
          </a:p>
          <a:p>
            <a:pPr algn="r"/>
            <a:endParaRPr lang="nl-BE" sz="2800" b="1">
              <a:solidFill>
                <a:schemeClr val="bg1"/>
              </a:solidFill>
              <a:latin typeface="Arial" pitchFamily="34" charset="0"/>
              <a:cs typeface="Arial" pitchFamily="34" charset="0"/>
            </a:endParaRPr>
          </a:p>
          <a:p>
            <a:pPr algn="r"/>
            <a:endParaRPr lang="nl-BE" sz="3200" b="1">
              <a:solidFill>
                <a:schemeClr val="bg1"/>
              </a:solidFill>
              <a:latin typeface="Arial" pitchFamily="34" charset="0"/>
              <a:cs typeface="Arial" pitchFamily="34" charset="0"/>
            </a:endParaRPr>
          </a:p>
        </p:txBody>
      </p:sp>
      <p:pic>
        <p:nvPicPr>
          <p:cNvPr id="10" name="Afbeelding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915" y="5897283"/>
            <a:ext cx="3628402" cy="867423"/>
          </a:xfrm>
          <a:prstGeom prst="rect">
            <a:avLst/>
          </a:prstGeom>
        </p:spPr>
      </p:pic>
      <p:pic>
        <p:nvPicPr>
          <p:cNvPr id="8" name="Picture 4" descr="Logo of the Belgian Development Cooperation">
            <a:extLst>
              <a:ext uri="{FF2B5EF4-FFF2-40B4-BE49-F238E27FC236}">
                <a16:creationId xmlns:a16="http://schemas.microsoft.com/office/drawing/2014/main" id="{BDD8207F-F429-4D4C-B3B6-DAE19D33AFC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21194" y="6009375"/>
            <a:ext cx="2796684" cy="64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91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0"/>
            <a:ext cx="787400" cy="4581525"/>
          </a:xfrm>
          <a:prstGeom prst="rect">
            <a:avLst/>
          </a:prstGeom>
          <a:solidFill>
            <a:srgbClr val="72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20483"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6788" y="5203825"/>
            <a:ext cx="412273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hthoek 1"/>
          <p:cNvSpPr>
            <a:spLocks noChangeArrowheads="1"/>
          </p:cNvSpPr>
          <p:nvPr/>
        </p:nvSpPr>
        <p:spPr bwMode="auto">
          <a:xfrm>
            <a:off x="2206163" y="2193925"/>
            <a:ext cx="56444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nl-BE" sz="4400" b="1">
                <a:solidFill>
                  <a:srgbClr val="72B9D2"/>
                </a:solidFill>
                <a:latin typeface="Arial" panose="020B0604020202020204" pitchFamily="34" charset="0"/>
              </a:rPr>
              <a:t>Financial framework</a:t>
            </a:r>
            <a:endParaRPr lang="nl-BE" altLang="nl-BE" sz="4400">
              <a:solidFill>
                <a:schemeClr val="accent1"/>
              </a:solidFill>
            </a:endParaRPr>
          </a:p>
        </p:txBody>
      </p:sp>
    </p:spTree>
    <p:extLst>
      <p:ext uri="{BB962C8B-B14F-4D97-AF65-F5344CB8AC3E}">
        <p14:creationId xmlns:p14="http://schemas.microsoft.com/office/powerpoint/2010/main" val="46261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nummer 3"/>
          <p:cNvSpPr txBox="1">
            <a:spLocks noGrp="1"/>
          </p:cNvSpPr>
          <p:nvPr/>
        </p:nvSpPr>
        <p:spPr bwMode="auto">
          <a:xfrm>
            <a:off x="8675688" y="6570663"/>
            <a:ext cx="4683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057A6C4-2E9A-4E9B-92A7-2BE24B865758}" type="slidenum">
              <a:rPr lang="nl-NL" altLang="nl-BE" sz="1200">
                <a:solidFill>
                  <a:schemeClr val="accent2"/>
                </a:solidFill>
              </a:rPr>
              <a:pPr algn="r" eaLnBrk="1" hangingPunct="1">
                <a:spcBef>
                  <a:spcPct val="0"/>
                </a:spcBef>
                <a:buFontTx/>
                <a:buNone/>
              </a:pPr>
              <a:t>31</a:t>
            </a:fld>
            <a:endParaRPr lang="nl-NL" altLang="nl-BE" sz="1200">
              <a:solidFill>
                <a:schemeClr val="accent2"/>
              </a:solidFill>
            </a:endParaRPr>
          </a:p>
        </p:txBody>
      </p:sp>
      <p:sp>
        <p:nvSpPr>
          <p:cNvPr id="9219" name="Rectangle 2"/>
          <p:cNvSpPr>
            <a:spLocks noGrp="1" noChangeArrowheads="1"/>
          </p:cNvSpPr>
          <p:nvPr>
            <p:ph type="title" idx="4294967295"/>
          </p:nvPr>
        </p:nvSpPr>
        <p:spPr>
          <a:xfrm>
            <a:off x="137319" y="125413"/>
            <a:ext cx="9048750" cy="1143000"/>
          </a:xfrm>
        </p:spPr>
        <p:txBody>
          <a:bodyPr/>
          <a:lstStyle/>
          <a:p>
            <a:pPr eaLnBrk="1" hangingPunct="1"/>
            <a:r>
              <a:rPr lang="en-US" altLang="nl-BE" sz="3200" b="1">
                <a:solidFill>
                  <a:srgbClr val="72B9D2"/>
                </a:solidFill>
                <a:latin typeface="Arial" panose="020B0604020202020204" pitchFamily="34" charset="0"/>
                <a:cs typeface="Arial" panose="020B0604020202020204" pitchFamily="34" charset="0"/>
              </a:rPr>
              <a:t>Financial framework</a:t>
            </a:r>
            <a:endParaRPr lang="nl-NL" altLang="nl-BE" sz="3200" b="1">
              <a:solidFill>
                <a:srgbClr val="72B9D2"/>
              </a:solidFill>
              <a:latin typeface="Arial" panose="020B0604020202020204" pitchFamily="34" charset="0"/>
              <a:cs typeface="Arial" panose="020B0604020202020204" pitchFamily="34" charset="0"/>
            </a:endParaRPr>
          </a:p>
        </p:txBody>
      </p:sp>
      <p:sp>
        <p:nvSpPr>
          <p:cNvPr id="9220" name="Rectangle 3"/>
          <p:cNvSpPr>
            <a:spLocks noGrp="1" noChangeArrowheads="1"/>
          </p:cNvSpPr>
          <p:nvPr>
            <p:ph type="body" idx="4294967295"/>
          </p:nvPr>
        </p:nvSpPr>
        <p:spPr>
          <a:xfrm>
            <a:off x="179388" y="1268413"/>
            <a:ext cx="8964612" cy="5302250"/>
          </a:xfrm>
        </p:spPr>
        <p:txBody>
          <a:bodyPr/>
          <a:lstStyle/>
          <a:p>
            <a:pPr eaLnBrk="1" hangingPunct="1"/>
            <a:r>
              <a:rPr lang="en-US" altLang="nl-BE" sz="2000">
                <a:latin typeface="Arial" panose="020B0604020202020204" pitchFamily="34" charset="0"/>
                <a:cs typeface="Arial" panose="020B0604020202020204" pitchFamily="34" charset="0"/>
              </a:rPr>
              <a:t>Budget: max. budget is 150.000 EUR </a:t>
            </a:r>
          </a:p>
          <a:p>
            <a:pPr eaLnBrk="1" hangingPunct="1"/>
            <a:r>
              <a:rPr lang="en-US" altLang="nl-BE" sz="2000">
                <a:latin typeface="Arial" panose="020B0604020202020204" pitchFamily="34" charset="0"/>
                <a:cs typeface="Arial" panose="020B0604020202020204" pitchFamily="34" charset="0"/>
              </a:rPr>
              <a:t>Implementation period: max. implementation period is 3 years. </a:t>
            </a:r>
          </a:p>
          <a:p>
            <a:pPr eaLnBrk="1" hangingPunct="1"/>
            <a:r>
              <a:rPr lang="en-US" altLang="nl-BE" sz="2000">
                <a:latin typeface="Arial" panose="020B0604020202020204" pitchFamily="34" charset="0"/>
                <a:cs typeface="Arial" panose="020B0604020202020204" pitchFamily="34" charset="0"/>
              </a:rPr>
              <a:t>Project budget divided in </a:t>
            </a:r>
            <a:r>
              <a:rPr lang="en-US" altLang="nl-BE" sz="2000" b="1">
                <a:solidFill>
                  <a:srgbClr val="CF7B1F"/>
                </a:solidFill>
                <a:latin typeface="Arial" panose="020B0604020202020204" pitchFamily="34" charset="0"/>
                <a:cs typeface="Arial" panose="020B0604020202020204" pitchFamily="34" charset="0"/>
              </a:rPr>
              <a:t>budgets per activity year</a:t>
            </a:r>
          </a:p>
          <a:p>
            <a:pPr eaLnBrk="1" hangingPunct="1"/>
            <a:r>
              <a:rPr lang="en-US" altLang="nl-BE" sz="2000">
                <a:latin typeface="Arial" panose="020B0604020202020204" pitchFamily="34" charset="0"/>
                <a:cs typeface="Arial" panose="020B0604020202020204" pitchFamily="34" charset="0"/>
              </a:rPr>
              <a:t>Activity year: 12-month period (1 Sept year ‘X’ to 31 August year ‘x+1’)</a:t>
            </a:r>
          </a:p>
          <a:p>
            <a:pPr eaLnBrk="1" hangingPunct="1"/>
            <a:r>
              <a:rPr lang="en-US" altLang="nl-BE" sz="2000">
                <a:latin typeface="Arial" panose="020B0604020202020204" pitchFamily="34" charset="0"/>
                <a:cs typeface="Arial" panose="020B0604020202020204" pitchFamily="34" charset="0"/>
              </a:rPr>
              <a:t>Date related expenses (e.g. mission related expenses, subscription costs, scholarship costs, etc.) need to be accounted for in the respective activity year</a:t>
            </a:r>
          </a:p>
          <a:p>
            <a:pPr eaLnBrk="1" hangingPunct="1"/>
            <a:r>
              <a:rPr lang="en-US" altLang="nl-BE" sz="2000">
                <a:latin typeface="Arial" panose="020B0604020202020204" pitchFamily="34" charset="0"/>
                <a:cs typeface="Arial" panose="020B0604020202020204" pitchFamily="34" charset="0"/>
              </a:rPr>
              <a:t>Justification needed: these expenses must be accounted for individually with receipts, invoices, bank transactions and / or other supporting documents…</a:t>
            </a:r>
          </a:p>
          <a:p>
            <a:pPr eaLnBrk="1" hangingPunct="1"/>
            <a:endParaRPr lang="en-US" altLang="nl-BE" sz="2000">
              <a:latin typeface="Arial" panose="020B0604020202020204" pitchFamily="34" charset="0"/>
              <a:cs typeface="Arial" panose="020B0604020202020204" pitchFamily="34" charset="0"/>
            </a:endParaRPr>
          </a:p>
          <a:p>
            <a:pPr eaLnBrk="1" hangingPunct="1"/>
            <a:endParaRPr lang="en-US" altLang="nl-BE" sz="2000">
              <a:latin typeface="Arial" panose="020B0604020202020204" pitchFamily="34" charset="0"/>
              <a:cs typeface="Arial" panose="020B0604020202020204" pitchFamily="34" charset="0"/>
            </a:endParaRPr>
          </a:p>
          <a:p>
            <a:pPr eaLnBrk="1" hangingPunct="1"/>
            <a:endParaRPr lang="en-US" altLang="nl-BE" sz="2000">
              <a:latin typeface="Arial" panose="020B0604020202020204" pitchFamily="34" charset="0"/>
              <a:cs typeface="Arial" panose="020B0604020202020204" pitchFamily="34" charset="0"/>
            </a:endParaRPr>
          </a:p>
        </p:txBody>
      </p:sp>
      <p:pic>
        <p:nvPicPr>
          <p:cNvPr id="9221" name="Afbeelding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88" y="231775"/>
            <a:ext cx="10525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nummer 3"/>
          <p:cNvSpPr txBox="1">
            <a:spLocks noGrp="1"/>
          </p:cNvSpPr>
          <p:nvPr/>
        </p:nvSpPr>
        <p:spPr bwMode="auto">
          <a:xfrm>
            <a:off x="8675688" y="6570663"/>
            <a:ext cx="4683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DB4B7E9-97BB-456E-B78B-E29F90DAD79D}" type="slidenum">
              <a:rPr lang="nl-NL" altLang="nl-BE" sz="1200">
                <a:solidFill>
                  <a:schemeClr val="accent2"/>
                </a:solidFill>
              </a:rPr>
              <a:pPr algn="r" eaLnBrk="1" hangingPunct="1">
                <a:spcBef>
                  <a:spcPct val="0"/>
                </a:spcBef>
                <a:buFontTx/>
                <a:buNone/>
              </a:pPr>
              <a:t>32</a:t>
            </a:fld>
            <a:endParaRPr lang="nl-NL" altLang="nl-BE" sz="1200">
              <a:solidFill>
                <a:schemeClr val="accent2"/>
              </a:solidFill>
            </a:endParaRPr>
          </a:p>
        </p:txBody>
      </p:sp>
      <p:sp>
        <p:nvSpPr>
          <p:cNvPr id="8195" name="Rectangle 2"/>
          <p:cNvSpPr>
            <a:spLocks noGrp="1" noChangeArrowheads="1"/>
          </p:cNvSpPr>
          <p:nvPr>
            <p:ph type="title" idx="4294967295"/>
          </p:nvPr>
        </p:nvSpPr>
        <p:spPr/>
        <p:txBody>
          <a:bodyPr/>
          <a:lstStyle/>
          <a:p>
            <a:pPr eaLnBrk="1" hangingPunct="1"/>
            <a:r>
              <a:rPr lang="nl-BE" altLang="nl-BE" sz="2800" b="1">
                <a:solidFill>
                  <a:srgbClr val="72B9D2"/>
                </a:solidFill>
                <a:latin typeface="Arial" panose="020B0604020202020204" pitchFamily="34" charset="0"/>
                <a:cs typeface="Arial" panose="020B0604020202020204" pitchFamily="34" charset="0"/>
              </a:rPr>
              <a:t>Financial </a:t>
            </a:r>
            <a:r>
              <a:rPr lang="nl-BE" altLang="nl-BE" sz="2800" b="1" err="1">
                <a:solidFill>
                  <a:srgbClr val="72B9D2"/>
                </a:solidFill>
                <a:latin typeface="Arial" panose="020B0604020202020204" pitchFamily="34" charset="0"/>
                <a:cs typeface="Arial" panose="020B0604020202020204" pitchFamily="34" charset="0"/>
              </a:rPr>
              <a:t>framework</a:t>
            </a:r>
            <a:endParaRPr lang="nl-NL" altLang="nl-BE" sz="2800" b="1">
              <a:solidFill>
                <a:srgbClr val="72B9D2"/>
              </a:solidFill>
              <a:latin typeface="Arial" panose="020B0604020202020204" pitchFamily="34" charset="0"/>
              <a:cs typeface="Arial" panose="020B0604020202020204" pitchFamily="34" charset="0"/>
            </a:endParaRPr>
          </a:p>
        </p:txBody>
      </p:sp>
      <p:sp>
        <p:nvSpPr>
          <p:cNvPr id="8196" name="Rectangle 3"/>
          <p:cNvSpPr>
            <a:spLocks noGrp="1" noChangeArrowheads="1"/>
          </p:cNvSpPr>
          <p:nvPr>
            <p:ph type="body" idx="4294967295"/>
          </p:nvPr>
        </p:nvSpPr>
        <p:spPr>
          <a:xfrm>
            <a:off x="88900" y="1215956"/>
            <a:ext cx="9055100" cy="5248343"/>
          </a:xfrm>
        </p:spPr>
        <p:txBody>
          <a:bodyPr/>
          <a:lstStyle/>
          <a:p>
            <a:pPr marL="457200" lvl="1" indent="0" algn="just" eaLnBrk="1" hangingPunct="1">
              <a:lnSpc>
                <a:spcPct val="90000"/>
              </a:lnSpc>
              <a:buFont typeface="Arial" panose="020B0604020202020204" pitchFamily="34" charset="0"/>
              <a:buNone/>
              <a:defRPr/>
            </a:pPr>
            <a:endParaRPr lang="nl-BE" altLang="nl-BE" sz="2000">
              <a:latin typeface="Arial" panose="020B0604020202020204" pitchFamily="34" charset="0"/>
              <a:cs typeface="Arial" panose="020B0604020202020204" pitchFamily="34" charset="0"/>
            </a:endParaRPr>
          </a:p>
          <a:p>
            <a:pPr eaLnBrk="1" hangingPunct="1">
              <a:lnSpc>
                <a:spcPct val="80000"/>
              </a:lnSpc>
              <a:defRPr/>
            </a:pPr>
            <a:r>
              <a:rPr lang="en-US" altLang="nl-BE" sz="2000">
                <a:latin typeface="Arial" panose="020B0604020202020204" pitchFamily="34" charset="0"/>
                <a:cs typeface="Arial" panose="020B0604020202020204" pitchFamily="34" charset="0"/>
              </a:rPr>
              <a:t>Overall project budget and detailed budget per activity year.</a:t>
            </a:r>
          </a:p>
          <a:p>
            <a:pPr eaLnBrk="1" hangingPunct="1">
              <a:lnSpc>
                <a:spcPct val="80000"/>
              </a:lnSpc>
              <a:defRPr/>
            </a:pPr>
            <a:r>
              <a:rPr lang="en-US" altLang="nl-BE" sz="2000">
                <a:latin typeface="Arial" panose="020B0604020202020204" pitchFamily="34" charset="0"/>
                <a:cs typeface="Arial" panose="020B0604020202020204" pitchFamily="34" charset="0"/>
              </a:rPr>
              <a:t>Rules in terms of roll-over of budget between activity years are to be defined → flexibility</a:t>
            </a:r>
          </a:p>
          <a:p>
            <a:pPr marL="0" indent="0" eaLnBrk="1" hangingPunct="1">
              <a:lnSpc>
                <a:spcPct val="80000"/>
              </a:lnSpc>
              <a:buNone/>
              <a:defRPr/>
            </a:pPr>
            <a:endParaRPr lang="nl-BE" altLang="nl-BE" sz="2000">
              <a:latin typeface="Arial" panose="020B0604020202020204" pitchFamily="34" charset="0"/>
              <a:cs typeface="Arial" panose="020B0604020202020204" pitchFamily="34" charset="0"/>
            </a:endParaRPr>
          </a:p>
          <a:p>
            <a:pPr eaLnBrk="1" hangingPunct="1">
              <a:lnSpc>
                <a:spcPct val="80000"/>
              </a:lnSpc>
              <a:defRPr/>
            </a:pPr>
            <a:r>
              <a:rPr lang="nl-BE" altLang="nl-BE" sz="2000">
                <a:latin typeface="Arial" panose="020B0604020202020204" pitchFamily="34" charset="0"/>
                <a:cs typeface="Arial" panose="020B0604020202020204" pitchFamily="34" charset="0"/>
              </a:rPr>
              <a:t>Budget </a:t>
            </a:r>
            <a:r>
              <a:rPr lang="nl-BE" altLang="nl-BE" sz="2000" err="1">
                <a:latin typeface="Arial" panose="020B0604020202020204" pitchFamily="34" charset="0"/>
                <a:cs typeface="Arial" panose="020B0604020202020204" pitchFamily="34" charset="0"/>
              </a:rPr>
              <a:t>lines</a:t>
            </a:r>
            <a:r>
              <a:rPr lang="nl-BE" altLang="nl-BE" sz="2000">
                <a:latin typeface="Arial" panose="020B0604020202020204" pitchFamily="34" charset="0"/>
                <a:cs typeface="Arial" panose="020B0604020202020204" pitchFamily="34" charset="0"/>
              </a:rPr>
              <a:t>:</a:t>
            </a:r>
          </a:p>
          <a:p>
            <a:pPr lvl="2" eaLnBrk="1" hangingPunct="1">
              <a:lnSpc>
                <a:spcPct val="80000"/>
              </a:lnSpc>
              <a:defRPr/>
            </a:pPr>
            <a:r>
              <a:rPr lang="nl-BE" altLang="nl-BE" sz="2000">
                <a:latin typeface="Arial" panose="020B0604020202020204" pitchFamily="34" charset="0"/>
                <a:cs typeface="Arial" panose="020B0604020202020204" pitchFamily="34" charset="0"/>
              </a:rPr>
              <a:t>A. Investment </a:t>
            </a:r>
            <a:r>
              <a:rPr lang="nl-BE" altLang="nl-BE" sz="2000" err="1">
                <a:latin typeface="Arial" panose="020B0604020202020204" pitchFamily="34" charset="0"/>
                <a:cs typeface="Arial" panose="020B0604020202020204" pitchFamily="34" charset="0"/>
              </a:rPr>
              <a:t>costs</a:t>
            </a:r>
            <a:endParaRPr lang="nl-BE" altLang="nl-BE" sz="2000">
              <a:latin typeface="Arial" panose="020B0604020202020204" pitchFamily="34" charset="0"/>
              <a:cs typeface="Arial" panose="020B0604020202020204" pitchFamily="34" charset="0"/>
            </a:endParaRPr>
          </a:p>
          <a:p>
            <a:pPr lvl="2" eaLnBrk="1" hangingPunct="1">
              <a:lnSpc>
                <a:spcPct val="80000"/>
              </a:lnSpc>
              <a:defRPr/>
            </a:pPr>
            <a:r>
              <a:rPr lang="nl-BE" altLang="nl-BE" sz="2000">
                <a:latin typeface="Arial" panose="020B0604020202020204" pitchFamily="34" charset="0"/>
                <a:cs typeface="Arial" panose="020B0604020202020204" pitchFamily="34" charset="0"/>
              </a:rPr>
              <a:t>B. </a:t>
            </a:r>
            <a:r>
              <a:rPr lang="nl-BE" altLang="nl-BE" sz="2000" err="1">
                <a:latin typeface="Arial" panose="020B0604020202020204" pitchFamily="34" charset="0"/>
                <a:cs typeface="Arial" panose="020B0604020202020204" pitchFamily="34" charset="0"/>
              </a:rPr>
              <a:t>Operational</a:t>
            </a:r>
            <a:r>
              <a:rPr lang="nl-BE" altLang="nl-BE" sz="2000">
                <a:latin typeface="Arial" panose="020B0604020202020204" pitchFamily="34" charset="0"/>
                <a:cs typeface="Arial" panose="020B0604020202020204" pitchFamily="34" charset="0"/>
              </a:rPr>
              <a:t> </a:t>
            </a:r>
            <a:r>
              <a:rPr lang="nl-BE" altLang="nl-BE" sz="2000" err="1">
                <a:latin typeface="Arial" panose="020B0604020202020204" pitchFamily="34" charset="0"/>
                <a:cs typeface="Arial" panose="020B0604020202020204" pitchFamily="34" charset="0"/>
              </a:rPr>
              <a:t>costs</a:t>
            </a:r>
            <a:endParaRPr lang="nl-BE" altLang="nl-BE" sz="2000">
              <a:latin typeface="Arial" panose="020B0604020202020204" pitchFamily="34" charset="0"/>
              <a:cs typeface="Arial" panose="020B0604020202020204" pitchFamily="34" charset="0"/>
            </a:endParaRPr>
          </a:p>
          <a:p>
            <a:pPr lvl="2" eaLnBrk="1" hangingPunct="1">
              <a:lnSpc>
                <a:spcPct val="80000"/>
              </a:lnSpc>
              <a:defRPr/>
            </a:pPr>
            <a:r>
              <a:rPr lang="nl-BE" altLang="nl-BE" sz="2000">
                <a:latin typeface="Arial" panose="020B0604020202020204" pitchFamily="34" charset="0"/>
                <a:cs typeface="Arial" panose="020B0604020202020204" pitchFamily="34" charset="0"/>
              </a:rPr>
              <a:t>C. </a:t>
            </a:r>
            <a:r>
              <a:rPr lang="nl-BE" altLang="nl-BE" sz="2000" err="1">
                <a:latin typeface="Arial" panose="020B0604020202020204" pitchFamily="34" charset="0"/>
                <a:cs typeface="Arial" panose="020B0604020202020204" pitchFamily="34" charset="0"/>
              </a:rPr>
              <a:t>Personnel</a:t>
            </a:r>
            <a:r>
              <a:rPr lang="nl-BE" altLang="nl-BE" sz="2000">
                <a:latin typeface="Arial" panose="020B0604020202020204" pitchFamily="34" charset="0"/>
                <a:cs typeface="Arial" panose="020B0604020202020204" pitchFamily="34" charset="0"/>
              </a:rPr>
              <a:t> </a:t>
            </a:r>
            <a:r>
              <a:rPr lang="nl-BE" altLang="nl-BE" sz="2000" err="1">
                <a:latin typeface="Arial" panose="020B0604020202020204" pitchFamily="34" charset="0"/>
                <a:cs typeface="Arial" panose="020B0604020202020204" pitchFamily="34" charset="0"/>
              </a:rPr>
              <a:t>costs</a:t>
            </a:r>
            <a:endParaRPr lang="nl-BE" altLang="nl-BE" sz="2000">
              <a:latin typeface="Arial" panose="020B0604020202020204" pitchFamily="34" charset="0"/>
              <a:cs typeface="Arial" panose="020B0604020202020204" pitchFamily="34" charset="0"/>
            </a:endParaRPr>
          </a:p>
          <a:p>
            <a:pPr lvl="2" eaLnBrk="1" hangingPunct="1">
              <a:lnSpc>
                <a:spcPct val="80000"/>
              </a:lnSpc>
              <a:defRPr/>
            </a:pPr>
            <a:r>
              <a:rPr lang="nl-BE" altLang="nl-BE" sz="2000">
                <a:latin typeface="Arial" panose="020B0604020202020204" pitchFamily="34" charset="0"/>
                <a:cs typeface="Arial" panose="020B0604020202020204" pitchFamily="34" charset="0"/>
              </a:rPr>
              <a:t>D. </a:t>
            </a:r>
            <a:r>
              <a:rPr lang="nl-BE" altLang="nl-BE" sz="2000" err="1">
                <a:latin typeface="Arial" panose="020B0604020202020204" pitchFamily="34" charset="0"/>
                <a:cs typeface="Arial" panose="020B0604020202020204" pitchFamily="34" charset="0"/>
              </a:rPr>
              <a:t>Scholarship</a:t>
            </a:r>
            <a:r>
              <a:rPr lang="nl-BE" altLang="nl-BE" sz="2000">
                <a:latin typeface="Arial" panose="020B0604020202020204" pitchFamily="34" charset="0"/>
                <a:cs typeface="Arial" panose="020B0604020202020204" pitchFamily="34" charset="0"/>
              </a:rPr>
              <a:t> </a:t>
            </a:r>
            <a:r>
              <a:rPr lang="nl-BE" altLang="nl-BE" sz="2000" err="1">
                <a:latin typeface="Arial" panose="020B0604020202020204" pitchFamily="34" charset="0"/>
                <a:cs typeface="Arial" panose="020B0604020202020204" pitchFamily="34" charset="0"/>
              </a:rPr>
              <a:t>costs</a:t>
            </a:r>
            <a:endParaRPr lang="nl-BE" altLang="nl-BE" sz="2000">
              <a:latin typeface="Arial" panose="020B0604020202020204" pitchFamily="34" charset="0"/>
              <a:cs typeface="Arial" panose="020B0604020202020204" pitchFamily="34" charset="0"/>
            </a:endParaRPr>
          </a:p>
          <a:p>
            <a:pPr lvl="2" eaLnBrk="1" hangingPunct="1">
              <a:lnSpc>
                <a:spcPct val="80000"/>
              </a:lnSpc>
              <a:defRPr/>
            </a:pPr>
            <a:r>
              <a:rPr lang="nl-BE" altLang="nl-BE" sz="2000">
                <a:latin typeface="Arial" panose="020B0604020202020204" pitchFamily="34" charset="0"/>
                <a:cs typeface="Arial" panose="020B0604020202020204" pitchFamily="34" charset="0"/>
              </a:rPr>
              <a:t>E 1. </a:t>
            </a:r>
            <a:r>
              <a:rPr lang="nl-BE" altLang="nl-BE" sz="2000" err="1">
                <a:latin typeface="Arial" panose="020B0604020202020204" pitchFamily="34" charset="0"/>
                <a:cs typeface="Arial" panose="020B0604020202020204" pitchFamily="34" charset="0"/>
              </a:rPr>
              <a:t>Coordination</a:t>
            </a:r>
            <a:r>
              <a:rPr lang="nl-BE" altLang="nl-BE" sz="2000">
                <a:latin typeface="Arial" panose="020B0604020202020204" pitchFamily="34" charset="0"/>
                <a:cs typeface="Arial" panose="020B0604020202020204" pitchFamily="34" charset="0"/>
              </a:rPr>
              <a:t> </a:t>
            </a:r>
            <a:r>
              <a:rPr lang="nl-BE" altLang="nl-BE" sz="2000" err="1">
                <a:latin typeface="Arial" panose="020B0604020202020204" pitchFamily="34" charset="0"/>
                <a:cs typeface="Arial" panose="020B0604020202020204" pitchFamily="34" charset="0"/>
              </a:rPr>
              <a:t>costs</a:t>
            </a:r>
            <a:r>
              <a:rPr lang="nl-BE" altLang="nl-BE" sz="2000">
                <a:latin typeface="Arial" panose="020B0604020202020204" pitchFamily="34" charset="0"/>
                <a:cs typeface="Arial" panose="020B0604020202020204" pitchFamily="34" charset="0"/>
              </a:rPr>
              <a:t> </a:t>
            </a:r>
            <a:r>
              <a:rPr lang="nl-BE" altLang="nl-BE" sz="2000" err="1">
                <a:latin typeface="Arial" panose="020B0604020202020204" pitchFamily="34" charset="0"/>
                <a:cs typeface="Arial" panose="020B0604020202020204" pitchFamily="34" charset="0"/>
              </a:rPr>
              <a:t>Flemish</a:t>
            </a:r>
            <a:r>
              <a:rPr lang="nl-BE" altLang="nl-BE" sz="2000">
                <a:latin typeface="Arial" panose="020B0604020202020204" pitchFamily="34" charset="0"/>
                <a:cs typeface="Arial" panose="020B0604020202020204" pitchFamily="34" charset="0"/>
              </a:rPr>
              <a:t> HEI</a:t>
            </a:r>
          </a:p>
        </p:txBody>
      </p:sp>
      <p:pic>
        <p:nvPicPr>
          <p:cNvPr id="8197" name="Afbeelding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88" y="231775"/>
            <a:ext cx="10525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0"/>
            <a:ext cx="787400" cy="4581525"/>
          </a:xfrm>
          <a:prstGeom prst="rect">
            <a:avLst/>
          </a:prstGeom>
          <a:solidFill>
            <a:srgbClr val="72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6147"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6788" y="5203825"/>
            <a:ext cx="412273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hthoek 1"/>
          <p:cNvSpPr>
            <a:spLocks noChangeArrowheads="1"/>
          </p:cNvSpPr>
          <p:nvPr/>
        </p:nvSpPr>
        <p:spPr bwMode="auto">
          <a:xfrm>
            <a:off x="966788" y="2193925"/>
            <a:ext cx="40398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4400" b="1">
                <a:solidFill>
                  <a:schemeClr val="accent1"/>
                </a:solidFill>
                <a:latin typeface="Arial" panose="020B0604020202020204" pitchFamily="34" charset="0"/>
              </a:rPr>
              <a:t>Budget format</a:t>
            </a:r>
            <a:endParaRPr lang="nl-BE" altLang="nl-BE" sz="4400">
              <a:solidFill>
                <a:schemeClr val="accent1"/>
              </a:solidFill>
            </a:endParaRPr>
          </a:p>
        </p:txBody>
      </p:sp>
    </p:spTree>
    <p:extLst>
      <p:ext uri="{BB962C8B-B14F-4D97-AF65-F5344CB8AC3E}">
        <p14:creationId xmlns:p14="http://schemas.microsoft.com/office/powerpoint/2010/main" val="88190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A5A5413-C65E-4F80-84CB-B98DA6653C21}"/>
              </a:ext>
            </a:extLst>
          </p:cNvPr>
          <p:cNvSpPr>
            <a:spLocks noGrp="1"/>
          </p:cNvSpPr>
          <p:nvPr>
            <p:ph type="sldNum" sz="quarter" idx="12"/>
          </p:nvPr>
        </p:nvSpPr>
        <p:spPr/>
        <p:txBody>
          <a:bodyPr/>
          <a:lstStyle/>
          <a:p>
            <a:fld id="{268C14F9-EA40-485A-9808-5F1A0256EE25}" type="slidenum">
              <a:rPr lang="nl-BE" smtClean="0"/>
              <a:pPr/>
              <a:t>34</a:t>
            </a:fld>
            <a:endParaRPr lang="nl-BE"/>
          </a:p>
        </p:txBody>
      </p:sp>
      <p:sp>
        <p:nvSpPr>
          <p:cNvPr id="8" name="Titel 1">
            <a:extLst>
              <a:ext uri="{FF2B5EF4-FFF2-40B4-BE49-F238E27FC236}">
                <a16:creationId xmlns:a16="http://schemas.microsoft.com/office/drawing/2014/main" id="{60DE95A1-5B9C-4551-A863-C4C287C95790}"/>
              </a:ext>
            </a:extLst>
          </p:cNvPr>
          <p:cNvSpPr txBox="1">
            <a:spLocks/>
          </p:cNvSpPr>
          <p:nvPr/>
        </p:nvSpPr>
        <p:spPr bwMode="auto">
          <a:xfrm>
            <a:off x="457200" y="274638"/>
            <a:ext cx="8229600" cy="81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nl-BE" b="1">
                <a:solidFill>
                  <a:schemeClr val="accent1"/>
                </a:solidFill>
                <a:latin typeface="Arial" panose="020B0604020202020204" pitchFamily="34" charset="0"/>
                <a:cs typeface="Arial" panose="020B0604020202020204" pitchFamily="34" charset="0"/>
              </a:rPr>
              <a:t>Budget Format</a:t>
            </a:r>
          </a:p>
        </p:txBody>
      </p:sp>
      <p:pic>
        <p:nvPicPr>
          <p:cNvPr id="5" name="Afbeelding 4">
            <a:extLst>
              <a:ext uri="{FF2B5EF4-FFF2-40B4-BE49-F238E27FC236}">
                <a16:creationId xmlns:a16="http://schemas.microsoft.com/office/drawing/2014/main" id="{5B658283-280D-43DD-82C6-0C1637C0AE7F}"/>
              </a:ext>
            </a:extLst>
          </p:cNvPr>
          <p:cNvPicPr>
            <a:picLocks noChangeAspect="1"/>
          </p:cNvPicPr>
          <p:nvPr/>
        </p:nvPicPr>
        <p:blipFill>
          <a:blip r:embed="rId2"/>
          <a:stretch>
            <a:fillRect/>
          </a:stretch>
        </p:blipFill>
        <p:spPr>
          <a:xfrm>
            <a:off x="1569815" y="1100427"/>
            <a:ext cx="6202843" cy="5482935"/>
          </a:xfrm>
          <a:prstGeom prst="rect">
            <a:avLst/>
          </a:prstGeom>
        </p:spPr>
      </p:pic>
    </p:spTree>
    <p:extLst>
      <p:ext uri="{BB962C8B-B14F-4D97-AF65-F5344CB8AC3E}">
        <p14:creationId xmlns:p14="http://schemas.microsoft.com/office/powerpoint/2010/main" val="73021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nummer 3"/>
          <p:cNvSpPr txBox="1">
            <a:spLocks noGrp="1"/>
          </p:cNvSpPr>
          <p:nvPr/>
        </p:nvSpPr>
        <p:spPr bwMode="auto">
          <a:xfrm>
            <a:off x="8675688" y="6570663"/>
            <a:ext cx="4683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CA173C6-E495-473E-9A7C-7F233BEDE09F}" type="slidenum">
              <a:rPr lang="nl-NL" altLang="nl-BE" sz="1200">
                <a:solidFill>
                  <a:schemeClr val="accent2"/>
                </a:solidFill>
              </a:rPr>
              <a:pPr algn="r" eaLnBrk="1" hangingPunct="1">
                <a:spcBef>
                  <a:spcPct val="0"/>
                </a:spcBef>
                <a:buFontTx/>
                <a:buNone/>
              </a:pPr>
              <a:t>35</a:t>
            </a:fld>
            <a:endParaRPr lang="nl-NL" altLang="nl-BE" sz="1200">
              <a:solidFill>
                <a:schemeClr val="accent2"/>
              </a:solidFill>
            </a:endParaRPr>
          </a:p>
        </p:txBody>
      </p:sp>
      <p:sp>
        <p:nvSpPr>
          <p:cNvPr id="18435" name="Rectangle 2"/>
          <p:cNvSpPr>
            <a:spLocks noGrp="1" noChangeArrowheads="1"/>
          </p:cNvSpPr>
          <p:nvPr>
            <p:ph type="title" idx="4294967295"/>
          </p:nvPr>
        </p:nvSpPr>
        <p:spPr>
          <a:xfrm>
            <a:off x="0" y="274638"/>
            <a:ext cx="9048750" cy="544069"/>
          </a:xfrm>
        </p:spPr>
        <p:txBody>
          <a:bodyPr>
            <a:normAutofit fontScale="90000"/>
          </a:bodyPr>
          <a:lstStyle/>
          <a:p>
            <a:pPr eaLnBrk="1" hangingPunct="1"/>
            <a:r>
              <a:rPr lang="en-US" altLang="nl-BE" sz="3200" b="1">
                <a:solidFill>
                  <a:srgbClr val="72B9D2"/>
                </a:solidFill>
                <a:latin typeface="Arial" panose="020B0604020202020204" pitchFamily="34" charset="0"/>
                <a:cs typeface="Arial" panose="020B0604020202020204" pitchFamily="34" charset="0"/>
              </a:rPr>
              <a:t>D - SCHOLARSHIP COSTS</a:t>
            </a:r>
            <a:endParaRPr lang="nl-NL" altLang="nl-BE" sz="3200" b="1">
              <a:solidFill>
                <a:srgbClr val="72B9D2"/>
              </a:solidFill>
              <a:latin typeface="Arial" panose="020B0604020202020204" pitchFamily="34" charset="0"/>
              <a:cs typeface="Arial" panose="020B0604020202020204" pitchFamily="34" charset="0"/>
            </a:endParaRPr>
          </a:p>
        </p:txBody>
      </p:sp>
      <p:sp>
        <p:nvSpPr>
          <p:cNvPr id="17412" name="Rectangle 3"/>
          <p:cNvSpPr>
            <a:spLocks noGrp="1" noChangeArrowheads="1"/>
          </p:cNvSpPr>
          <p:nvPr>
            <p:ph type="body" idx="4294967295"/>
          </p:nvPr>
        </p:nvSpPr>
        <p:spPr>
          <a:xfrm>
            <a:off x="89694" y="933894"/>
            <a:ext cx="8964612" cy="5302250"/>
          </a:xfrm>
        </p:spPr>
        <p:txBody>
          <a:bodyPr>
            <a:normAutofit/>
          </a:bodyPr>
          <a:lstStyle/>
          <a:p>
            <a:pPr eaLnBrk="1" hangingPunct="1">
              <a:defRPr/>
            </a:pPr>
            <a:r>
              <a:rPr lang="en-GB" sz="2000">
                <a:solidFill>
                  <a:srgbClr val="262626"/>
                </a:solidFill>
                <a:effectLst/>
                <a:latin typeface="Arial" panose="020B0604020202020204" pitchFamily="34" charset="0"/>
                <a:ea typeface="Times New Roman" panose="02020603050405020304" pitchFamily="18" charset="0"/>
              </a:rPr>
              <a:t>The general principle for a project/embedded scholarship is that it contributes to capacity building.</a:t>
            </a:r>
            <a:endParaRPr lang="en-BE" sz="2000">
              <a:solidFill>
                <a:srgbClr val="262626"/>
              </a:solidFill>
              <a:effectLst/>
              <a:latin typeface="Arial" panose="020B0604020202020204" pitchFamily="34" charset="0"/>
              <a:ea typeface="Times New Roman" panose="02020603050405020304" pitchFamily="18" charset="0"/>
            </a:endParaRPr>
          </a:p>
          <a:p>
            <a:pPr eaLnBrk="1" hangingPunct="1">
              <a:defRPr/>
            </a:pPr>
            <a:r>
              <a:rPr lang="en-US" altLang="nl-BE" sz="2000">
                <a:latin typeface="Arial" panose="020B0604020202020204" pitchFamily="34" charset="0"/>
                <a:cs typeface="Arial" panose="020B0604020202020204" pitchFamily="34" charset="0"/>
              </a:rPr>
              <a:t>Scholarship costs are costs linked to having trainees participate in a training either in Belgium or in the country/region of origin</a:t>
            </a:r>
          </a:p>
          <a:p>
            <a:pPr eaLnBrk="1" hangingPunct="1">
              <a:defRPr/>
            </a:pPr>
            <a:r>
              <a:rPr lang="en-US" altLang="nl-BE" sz="2000">
                <a:latin typeface="Arial" panose="020B0604020202020204" pitchFamily="34" charset="0"/>
                <a:cs typeface="Arial" panose="020B0604020202020204" pitchFamily="34" charset="0"/>
              </a:rPr>
              <a:t>A new scholarship system is being developed</a:t>
            </a:r>
          </a:p>
          <a:p>
            <a:pPr eaLnBrk="1" hangingPunct="1">
              <a:defRPr/>
            </a:pPr>
            <a:r>
              <a:rPr lang="en-US" sz="2000">
                <a:latin typeface="Arial" panose="020B0604020202020204" pitchFamily="34" charset="0"/>
                <a:cs typeface="Arial" panose="020B0604020202020204" pitchFamily="34" charset="0"/>
              </a:rPr>
              <a:t>An intake of minimum 8 scholarships per edition/training within the ITP. </a:t>
            </a:r>
            <a:endParaRPr lang="en-GB" sz="2000">
              <a:latin typeface="Arial" panose="020B0604020202020204" pitchFamily="34" charset="0"/>
              <a:cs typeface="Arial" panose="020B0604020202020204" pitchFamily="34" charset="0"/>
            </a:endParaRPr>
          </a:p>
          <a:p>
            <a:pPr>
              <a:buNone/>
            </a:pPr>
            <a:endParaRPr lang="en-GB" sz="2000">
              <a:solidFill>
                <a:srgbClr val="CF7B1F"/>
              </a:solidFill>
              <a:latin typeface="Arial" panose="020B0604020202020204" pitchFamily="34" charset="0"/>
              <a:cs typeface="Arial" panose="020B0604020202020204" pitchFamily="34" charset="0"/>
            </a:endParaRPr>
          </a:p>
          <a:p>
            <a:pPr>
              <a:buNone/>
            </a:pPr>
            <a:r>
              <a:rPr lang="en-GB" sz="2000">
                <a:latin typeface="Arial" panose="020B0604020202020204" pitchFamily="34" charset="0"/>
                <a:cs typeface="Arial" panose="020B0604020202020204" pitchFamily="34" charset="0"/>
              </a:rPr>
              <a:t>Short term allowance</a:t>
            </a:r>
          </a:p>
          <a:p>
            <a:r>
              <a:rPr lang="en-GB" sz="2000" b="0" i="0" u="none" strike="noStrike" baseline="0">
                <a:solidFill>
                  <a:srgbClr val="252525"/>
                </a:solidFill>
                <a:latin typeface="Arial" panose="020B0604020202020204" pitchFamily="34" charset="0"/>
              </a:rPr>
              <a:t>In case the ITP is organised in Belgium, the maximum stay (travel days included) of a (scholarship) participant in Belgium cannot exceed 90 days </a:t>
            </a:r>
          </a:p>
          <a:p>
            <a:r>
              <a:rPr lang="en-US" sz="2000">
                <a:latin typeface="Arial" panose="020B0604020202020204" pitchFamily="34" charset="0"/>
                <a:cs typeface="Arial" panose="020B0604020202020204" pitchFamily="34" charset="0"/>
              </a:rPr>
              <a:t>Duration: between 7 days and 3 months.</a:t>
            </a:r>
          </a:p>
          <a:p>
            <a:r>
              <a:rPr lang="en-US" sz="2000">
                <a:latin typeface="Arial" panose="020B0604020202020204" pitchFamily="34" charset="0"/>
                <a:cs typeface="Arial" panose="020B0604020202020204" pitchFamily="34" charset="0"/>
              </a:rPr>
              <a:t>7 days and 14 days: based on a daily allowance</a:t>
            </a:r>
          </a:p>
          <a:p>
            <a:r>
              <a:rPr lang="en-US" sz="2000">
                <a:latin typeface="Arial" panose="020B0604020202020204" pitchFamily="34" charset="0"/>
                <a:cs typeface="Arial" panose="020B0604020202020204" pitchFamily="34" charset="0"/>
              </a:rPr>
              <a:t>15 days – 31 days: based on a standard monthly allowance</a:t>
            </a:r>
          </a:p>
          <a:p>
            <a:r>
              <a:rPr lang="en-US" sz="2000">
                <a:latin typeface="Arial" panose="020B0604020202020204" pitchFamily="34" charset="0"/>
                <a:cs typeface="Arial" panose="020B0604020202020204" pitchFamily="34" charset="0"/>
              </a:rPr>
              <a:t>&gt; 1 month - 3 months: based on a standard monthly allowance (pro rata)</a:t>
            </a:r>
          </a:p>
          <a:p>
            <a:endParaRPr lang="en-GB" sz="2000" b="1">
              <a:solidFill>
                <a:srgbClr val="005670"/>
              </a:solidFill>
              <a:latin typeface="Arial" panose="020B0604020202020204" pitchFamily="34" charset="0"/>
              <a:cs typeface="Arial" panose="020B0604020202020204" pitchFamily="34" charset="0"/>
            </a:endParaRPr>
          </a:p>
          <a:p>
            <a:pPr eaLnBrk="1" hangingPunct="1">
              <a:defRPr/>
            </a:pPr>
            <a:endParaRPr lang="en-US" altLang="nl-BE" sz="1600">
              <a:latin typeface="Arial" panose="020B0604020202020204" pitchFamily="34" charset="0"/>
              <a:cs typeface="Arial" panose="020B0604020202020204" pitchFamily="34" charset="0"/>
            </a:endParaRPr>
          </a:p>
          <a:p>
            <a:pPr marL="0" indent="0" eaLnBrk="1" hangingPunct="1">
              <a:buNone/>
              <a:defRPr/>
            </a:pPr>
            <a:endParaRPr lang="en-US" altLang="nl-BE" sz="2000">
              <a:latin typeface="Arial" panose="020B0604020202020204" pitchFamily="34" charset="0"/>
              <a:cs typeface="Arial" panose="020B0604020202020204" pitchFamily="34" charset="0"/>
            </a:endParaRPr>
          </a:p>
        </p:txBody>
      </p:sp>
      <p:pic>
        <p:nvPicPr>
          <p:cNvPr id="18437" name="Afbeelding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88" y="231775"/>
            <a:ext cx="10525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90107" y="818707"/>
            <a:ext cx="7963786" cy="5693866"/>
          </a:xfrm>
          <a:prstGeom prst="rect">
            <a:avLst/>
          </a:prstGeom>
        </p:spPr>
        <p:txBody>
          <a:bodyPr wrap="square" lIns="91440" tIns="45720" rIns="91440" bIns="45720" anchor="t">
            <a:spAutoFit/>
          </a:bodyPr>
          <a:lstStyle/>
          <a:p>
            <a:r>
              <a:rPr lang="en-GB" altLang="nl-BE" sz="2400" b="1">
                <a:solidFill>
                  <a:schemeClr val="accent1"/>
                </a:solidFill>
                <a:latin typeface="Arial"/>
                <a:cs typeface="Arial"/>
              </a:rPr>
              <a:t>Short term scholarship (allowance) </a:t>
            </a:r>
            <a:endParaRPr lang="nl-NL" sz="2000">
              <a:effectLst/>
              <a:latin typeface="Arial" panose="020B0604020202020204" pitchFamily="34" charset="0"/>
              <a:ea typeface="Times New Roman" panose="02020603050405020304" pitchFamily="18" charset="0"/>
            </a:endParaRPr>
          </a:p>
          <a:p>
            <a:pPr marL="342900" lvl="0" indent="-342900" algn="just">
              <a:buFont typeface="Arial" panose="020B0604020202020204" pitchFamily="34" charset="0"/>
              <a:buChar char="-"/>
            </a:pPr>
            <a:r>
              <a:rPr lang="nl-NL" sz="2000">
                <a:effectLst/>
                <a:latin typeface="Arial" panose="020B0604020202020204" pitchFamily="34" charset="0"/>
                <a:ea typeface="Times New Roman" panose="02020603050405020304" pitchFamily="18" charset="0"/>
              </a:rPr>
              <a:t>Indirect </a:t>
            </a:r>
            <a:r>
              <a:rPr lang="nl-NL" sz="2000" err="1">
                <a:effectLst/>
                <a:latin typeface="Arial" panose="020B0604020202020204" pitchFamily="34" charset="0"/>
                <a:ea typeface="Times New Roman" panose="02020603050405020304" pitchFamily="18" charset="0"/>
              </a:rPr>
              <a:t>travel</a:t>
            </a:r>
            <a:r>
              <a:rPr lang="nl-NL" sz="2000">
                <a:effectLst/>
                <a:latin typeface="Arial" panose="020B0604020202020204" pitchFamily="34" charset="0"/>
                <a:ea typeface="Times New Roman" panose="02020603050405020304" pitchFamily="18" charset="0"/>
              </a:rPr>
              <a:t> </a:t>
            </a:r>
            <a:r>
              <a:rPr lang="nl-NL" sz="2000" err="1">
                <a:effectLst/>
                <a:latin typeface="Arial" panose="020B0604020202020204" pitchFamily="34" charset="0"/>
                <a:ea typeface="Times New Roman" panose="02020603050405020304" pitchFamily="18" charset="0"/>
              </a:rPr>
              <a:t>costs</a:t>
            </a:r>
            <a:r>
              <a:rPr lang="nl-NL" sz="2000">
                <a:effectLst/>
                <a:latin typeface="Arial" panose="020B0604020202020204" pitchFamily="34" charset="0"/>
                <a:ea typeface="Times New Roman" panose="02020603050405020304" pitchFamily="18" charset="0"/>
              </a:rPr>
              <a:t> 	: 200 EUR (</a:t>
            </a:r>
            <a:r>
              <a:rPr lang="nl-NL" sz="2000" err="1">
                <a:effectLst/>
                <a:latin typeface="Arial" panose="020B0604020202020204" pitchFamily="34" charset="0"/>
                <a:ea typeface="Times New Roman" panose="02020603050405020304" pitchFamily="18" charset="0"/>
              </a:rPr>
              <a:t>lump</a:t>
            </a:r>
            <a:r>
              <a:rPr lang="nl-NL" sz="2000">
                <a:effectLst/>
                <a:latin typeface="Arial" panose="020B0604020202020204" pitchFamily="34" charset="0"/>
                <a:ea typeface="Times New Roman" panose="02020603050405020304" pitchFamily="18" charset="0"/>
              </a:rPr>
              <a:t> </a:t>
            </a:r>
            <a:r>
              <a:rPr lang="nl-NL" sz="2000" err="1">
                <a:effectLst/>
                <a:latin typeface="Arial" panose="020B0604020202020204" pitchFamily="34" charset="0"/>
                <a:ea typeface="Times New Roman" panose="02020603050405020304" pitchFamily="18" charset="0"/>
              </a:rPr>
              <a:t>sum</a:t>
            </a:r>
            <a:r>
              <a:rPr lang="nl-NL" sz="2000">
                <a:effectLst/>
                <a:latin typeface="Arial" panose="020B0604020202020204" pitchFamily="34" charset="0"/>
                <a:ea typeface="Times New Roman" panose="02020603050405020304" pitchFamily="18" charset="0"/>
              </a:rPr>
              <a:t>)</a:t>
            </a:r>
          </a:p>
          <a:p>
            <a:pPr marL="342900" lvl="0" indent="-342900" algn="just">
              <a:buFont typeface="Arial" panose="020B0604020202020204" pitchFamily="34" charset="0"/>
              <a:buChar char="-"/>
            </a:pPr>
            <a:r>
              <a:rPr lang="nl-NL" sz="2000" err="1">
                <a:latin typeface="Arial" panose="020B0604020202020204" pitchFamily="34" charset="0"/>
                <a:ea typeface="Times New Roman" panose="02020603050405020304" pitchFamily="18" charset="0"/>
              </a:rPr>
              <a:t>Airline</a:t>
            </a:r>
            <a:r>
              <a:rPr lang="nl-NL" sz="2000">
                <a:latin typeface="Arial" panose="020B0604020202020204" pitchFamily="34" charset="0"/>
                <a:ea typeface="Times New Roman" panose="02020603050405020304" pitchFamily="18" charset="0"/>
              </a:rPr>
              <a:t> ticket		: 1.400 EUR (</a:t>
            </a:r>
            <a:r>
              <a:rPr lang="nl-NL" sz="2000" err="1">
                <a:latin typeface="Arial" panose="020B0604020202020204" pitchFamily="34" charset="0"/>
                <a:ea typeface="Times New Roman" panose="02020603050405020304" pitchFamily="18" charset="0"/>
              </a:rPr>
              <a:t>upon</a:t>
            </a:r>
            <a:r>
              <a:rPr lang="nl-NL" sz="2000">
                <a:latin typeface="Arial" panose="020B0604020202020204" pitchFamily="34" charset="0"/>
                <a:ea typeface="Times New Roman" panose="02020603050405020304" pitchFamily="18" charset="0"/>
              </a:rPr>
              <a:t> </a:t>
            </a:r>
            <a:r>
              <a:rPr lang="nl-NL" sz="2000" err="1">
                <a:latin typeface="Arial" panose="020B0604020202020204" pitchFamily="34" charset="0"/>
                <a:ea typeface="Times New Roman" panose="02020603050405020304" pitchFamily="18" charset="0"/>
              </a:rPr>
              <a:t>justification</a:t>
            </a:r>
            <a:r>
              <a:rPr lang="nl-NL" sz="2000">
                <a:latin typeface="Arial" panose="020B0604020202020204" pitchFamily="34" charset="0"/>
                <a:ea typeface="Times New Roman" panose="02020603050405020304" pitchFamily="18" charset="0"/>
              </a:rPr>
              <a:t>)</a:t>
            </a:r>
          </a:p>
          <a:p>
            <a:pPr marL="342900" lvl="0" indent="-342900" algn="just">
              <a:buFont typeface="Arial" panose="020B0604020202020204" pitchFamily="34" charset="0"/>
              <a:buChar char="-"/>
            </a:pPr>
            <a:r>
              <a:rPr lang="nl-NL" sz="2000">
                <a:latin typeface="Arial" panose="020B0604020202020204" pitchFamily="34" charset="0"/>
                <a:ea typeface="Times New Roman" panose="02020603050405020304" pitchFamily="18" charset="0"/>
              </a:rPr>
              <a:t>Insurance		: 2 EUR / </a:t>
            </a:r>
            <a:r>
              <a:rPr lang="nl-NL" sz="2000" err="1">
                <a:latin typeface="Arial" panose="020B0604020202020204" pitchFamily="34" charset="0"/>
                <a:ea typeface="Times New Roman" panose="02020603050405020304" pitchFamily="18" charset="0"/>
              </a:rPr>
              <a:t>day</a:t>
            </a:r>
            <a:r>
              <a:rPr lang="nl-NL" sz="2000">
                <a:latin typeface="Arial" panose="020B0604020202020204" pitchFamily="34" charset="0"/>
                <a:ea typeface="Times New Roman" panose="02020603050405020304" pitchFamily="18" charset="0"/>
              </a:rPr>
              <a:t> (</a:t>
            </a:r>
            <a:r>
              <a:rPr lang="nl-NL" sz="2000" err="1">
                <a:latin typeface="Arial" panose="020B0604020202020204" pitchFamily="34" charset="0"/>
                <a:ea typeface="Times New Roman" panose="02020603050405020304" pitchFamily="18" charset="0"/>
              </a:rPr>
              <a:t>upon</a:t>
            </a:r>
            <a:r>
              <a:rPr lang="nl-NL" sz="2000">
                <a:latin typeface="Arial" panose="020B0604020202020204" pitchFamily="34" charset="0"/>
                <a:ea typeface="Times New Roman" panose="02020603050405020304" pitchFamily="18" charset="0"/>
              </a:rPr>
              <a:t> </a:t>
            </a:r>
            <a:r>
              <a:rPr lang="nl-NL" sz="2000" err="1">
                <a:latin typeface="Arial" panose="020B0604020202020204" pitchFamily="34" charset="0"/>
                <a:ea typeface="Times New Roman" panose="02020603050405020304" pitchFamily="18" charset="0"/>
              </a:rPr>
              <a:t>justification</a:t>
            </a:r>
            <a:r>
              <a:rPr lang="nl-NL" sz="2000">
                <a:latin typeface="Arial" panose="020B0604020202020204" pitchFamily="34" charset="0"/>
                <a:ea typeface="Times New Roman" panose="02020603050405020304" pitchFamily="18" charset="0"/>
              </a:rPr>
              <a:t>)</a:t>
            </a:r>
          </a:p>
          <a:p>
            <a:pPr marL="342900" indent="-342900" algn="just">
              <a:buFont typeface="Arial" panose="020B0604020202020204" pitchFamily="34" charset="0"/>
              <a:buChar char="-"/>
            </a:pPr>
            <a:r>
              <a:rPr lang="nl-NL" sz="2000">
                <a:latin typeface="Arial" panose="020B0604020202020204" pitchFamily="34" charset="0"/>
                <a:ea typeface="Times New Roman" panose="02020603050405020304" pitchFamily="18" charset="0"/>
              </a:rPr>
              <a:t>Bench fee		: 16 EUR / </a:t>
            </a:r>
            <a:r>
              <a:rPr lang="nl-NL" sz="2000" err="1">
                <a:latin typeface="Arial" panose="020B0604020202020204" pitchFamily="34" charset="0"/>
                <a:ea typeface="Times New Roman" panose="02020603050405020304" pitchFamily="18" charset="0"/>
              </a:rPr>
              <a:t>day</a:t>
            </a:r>
            <a:r>
              <a:rPr lang="nl-NL" sz="2000">
                <a:latin typeface="Arial" panose="020B0604020202020204" pitchFamily="34" charset="0"/>
                <a:ea typeface="Times New Roman" panose="02020603050405020304" pitchFamily="18" charset="0"/>
              </a:rPr>
              <a:t> </a:t>
            </a:r>
            <a:r>
              <a:rPr lang="nl-NL" sz="2000">
                <a:effectLst/>
                <a:latin typeface="Arial" panose="020B0604020202020204" pitchFamily="34" charset="0"/>
                <a:ea typeface="Times New Roman" panose="02020603050405020304" pitchFamily="18" charset="0"/>
              </a:rPr>
              <a:t>(</a:t>
            </a:r>
            <a:r>
              <a:rPr lang="nl-NL" sz="2000" err="1">
                <a:effectLst/>
                <a:latin typeface="Arial" panose="020B0604020202020204" pitchFamily="34" charset="0"/>
                <a:ea typeface="Times New Roman" panose="02020603050405020304" pitchFamily="18" charset="0"/>
              </a:rPr>
              <a:t>lump</a:t>
            </a:r>
            <a:r>
              <a:rPr lang="nl-NL" sz="2000">
                <a:effectLst/>
                <a:latin typeface="Arial" panose="020B0604020202020204" pitchFamily="34" charset="0"/>
                <a:ea typeface="Times New Roman" panose="02020603050405020304" pitchFamily="18" charset="0"/>
              </a:rPr>
              <a:t> </a:t>
            </a:r>
            <a:r>
              <a:rPr lang="nl-NL" sz="2000" err="1">
                <a:effectLst/>
                <a:latin typeface="Arial" panose="020B0604020202020204" pitchFamily="34" charset="0"/>
                <a:ea typeface="Times New Roman" panose="02020603050405020304" pitchFamily="18" charset="0"/>
              </a:rPr>
              <a:t>sum</a:t>
            </a:r>
            <a:r>
              <a:rPr lang="nl-NL" sz="2000">
                <a:effectLst/>
                <a:latin typeface="Arial" panose="020B0604020202020204" pitchFamily="34" charset="0"/>
                <a:ea typeface="Times New Roman" panose="02020603050405020304" pitchFamily="18" charset="0"/>
              </a:rPr>
              <a:t>)</a:t>
            </a:r>
            <a:r>
              <a:rPr lang="nl-NL" sz="2000">
                <a:latin typeface="Arial" panose="020B0604020202020204" pitchFamily="34" charset="0"/>
                <a:ea typeface="Times New Roman" panose="02020603050405020304" pitchFamily="18" charset="0"/>
              </a:rPr>
              <a:t>	</a:t>
            </a:r>
          </a:p>
          <a:p>
            <a:pPr lvl="0" algn="just"/>
            <a:endParaRPr lang="nl-NL" sz="2000">
              <a:latin typeface="Arial" panose="020B0604020202020204" pitchFamily="34" charset="0"/>
              <a:ea typeface="Times New Roman" panose="02020603050405020304" pitchFamily="18" charset="0"/>
            </a:endParaRPr>
          </a:p>
          <a:p>
            <a:pPr lvl="0" algn="just"/>
            <a:r>
              <a:rPr lang="en-US" sz="2000">
                <a:latin typeface="Arial" panose="020B0604020202020204" pitchFamily="34" charset="0"/>
                <a:ea typeface="Times New Roman" panose="02020603050405020304" pitchFamily="18" charset="0"/>
              </a:rPr>
              <a:t>The allowance is differentiated on the basis of the duration of the </a:t>
            </a:r>
            <a:r>
              <a:rPr lang="en-US" sz="2000" err="1">
                <a:latin typeface="Arial" panose="020B0604020202020204" pitchFamily="34" charset="0"/>
                <a:ea typeface="Times New Roman" panose="02020603050405020304" pitchFamily="18" charset="0"/>
              </a:rPr>
              <a:t>programme</a:t>
            </a:r>
            <a:r>
              <a:rPr lang="en-US" sz="2000">
                <a:latin typeface="Arial" panose="020B0604020202020204" pitchFamily="34" charset="0"/>
                <a:ea typeface="Times New Roman" panose="02020603050405020304" pitchFamily="18" charset="0"/>
              </a:rPr>
              <a:t> and stay with a maximum of 1500 EUR for 31 days/one month:</a:t>
            </a:r>
          </a:p>
          <a:p>
            <a:pPr marL="342900" lvl="0" indent="-342900" algn="just">
              <a:buFontTx/>
              <a:buChar char="-"/>
            </a:pPr>
            <a:r>
              <a:rPr lang="en-US" sz="2000">
                <a:latin typeface="Arial" panose="020B0604020202020204" pitchFamily="34" charset="0"/>
                <a:ea typeface="Times New Roman" panose="02020603050405020304" pitchFamily="18" charset="0"/>
              </a:rPr>
              <a:t>7 days-14 days: daily allowance of 100 EUR</a:t>
            </a:r>
          </a:p>
          <a:p>
            <a:pPr marL="342900" lvl="0" indent="-342900" algn="just">
              <a:buFontTx/>
              <a:buChar char="-"/>
            </a:pPr>
            <a:r>
              <a:rPr lang="en-US" sz="2000">
                <a:latin typeface="Arial" panose="020B0604020202020204" pitchFamily="34" charset="0"/>
                <a:ea typeface="Times New Roman" panose="02020603050405020304" pitchFamily="18" charset="0"/>
              </a:rPr>
              <a:t>15 days - 31 days: standard allowance of 1500 EUR (not pro rata!)</a:t>
            </a:r>
          </a:p>
          <a:p>
            <a:pPr marL="342900" lvl="0" indent="-342900" algn="just">
              <a:buFontTx/>
              <a:buChar char="-"/>
            </a:pPr>
            <a:r>
              <a:rPr lang="en-US" sz="2000">
                <a:latin typeface="Arial" panose="020B0604020202020204" pitchFamily="34" charset="0"/>
                <a:ea typeface="Times New Roman" panose="02020603050405020304" pitchFamily="18" charset="0"/>
              </a:rPr>
              <a:t>&gt;31days – 3 months: allowance based on monthly fee of 1500 EUR (pro rata). For stays longer than one month the allowance is calculated pro rata, by multiplying the total number of days by the allowance of 1500 EUR, and dividing this amount by 31 </a:t>
            </a:r>
          </a:p>
          <a:p>
            <a:pPr lvl="0" algn="just"/>
            <a:endParaRPr lang="nl-NL" sz="2000">
              <a:latin typeface="Arial" panose="020B0604020202020204" pitchFamily="34" charset="0"/>
              <a:ea typeface="Times New Roman" panose="02020603050405020304" pitchFamily="18" charset="0"/>
            </a:endParaRPr>
          </a:p>
          <a:p>
            <a:pPr lvl="0" algn="just"/>
            <a:r>
              <a:rPr lang="nl-NL" sz="2000">
                <a:latin typeface="Arial" panose="020B0604020202020204" pitchFamily="34" charset="0"/>
                <a:ea typeface="Times New Roman" panose="02020603050405020304" pitchFamily="18" charset="0"/>
              </a:rPr>
              <a:t>Extra </a:t>
            </a:r>
            <a:r>
              <a:rPr lang="nl-NL" sz="2000" err="1">
                <a:latin typeface="Arial" panose="020B0604020202020204" pitchFamily="34" charset="0"/>
                <a:ea typeface="Times New Roman" panose="02020603050405020304" pitchFamily="18" charset="0"/>
              </a:rPr>
              <a:t>costs</a:t>
            </a:r>
            <a:r>
              <a:rPr lang="nl-NL" sz="2000">
                <a:latin typeface="Arial" panose="020B0604020202020204" pitchFamily="34" charset="0"/>
                <a:ea typeface="Times New Roman" panose="02020603050405020304" pitchFamily="18" charset="0"/>
              </a:rPr>
              <a:t> </a:t>
            </a:r>
            <a:r>
              <a:rPr lang="nl-NL" sz="2000" err="1">
                <a:latin typeface="Arial" panose="020B0604020202020204" pitchFamily="34" charset="0"/>
                <a:ea typeface="Times New Roman" panose="02020603050405020304" pitchFamily="18" charset="0"/>
              </a:rPr>
              <a:t>possible</a:t>
            </a:r>
            <a:r>
              <a:rPr lang="nl-NL" sz="2000">
                <a:latin typeface="Arial" panose="020B0604020202020204" pitchFamily="34" charset="0"/>
                <a:ea typeface="Times New Roman" panose="02020603050405020304" pitchFamily="18" charset="0"/>
              </a:rPr>
              <a:t> (esp. </a:t>
            </a:r>
            <a:r>
              <a:rPr lang="nl-NL" sz="2000" err="1">
                <a:latin typeface="Arial" panose="020B0604020202020204" pitchFamily="34" charset="0"/>
                <a:ea typeface="Times New Roman" panose="02020603050405020304" pitchFamily="18" charset="0"/>
              </a:rPr>
              <a:t>for</a:t>
            </a:r>
            <a:r>
              <a:rPr lang="nl-NL" sz="2000">
                <a:latin typeface="Arial" panose="020B0604020202020204" pitchFamily="34" charset="0"/>
                <a:ea typeface="Times New Roman" panose="02020603050405020304" pitchFamily="18" charset="0"/>
              </a:rPr>
              <a:t> </a:t>
            </a:r>
            <a:r>
              <a:rPr lang="nl-NL" sz="2000" err="1">
                <a:latin typeface="Arial" panose="020B0604020202020204" pitchFamily="34" charset="0"/>
                <a:ea typeface="Times New Roman" panose="02020603050405020304" pitchFamily="18" charset="0"/>
              </a:rPr>
              <a:t>accommodation</a:t>
            </a:r>
            <a:r>
              <a:rPr lang="nl-NL" sz="2000">
                <a:latin typeface="Arial" panose="020B0604020202020204" pitchFamily="34" charset="0"/>
                <a:ea typeface="Times New Roman" panose="02020603050405020304" pitchFamily="18" charset="0"/>
              </a:rPr>
              <a:t>, indirect </a:t>
            </a:r>
            <a:r>
              <a:rPr lang="nl-NL" sz="2000" err="1">
                <a:latin typeface="Arial" panose="020B0604020202020204" pitchFamily="34" charset="0"/>
                <a:ea typeface="Times New Roman" panose="02020603050405020304" pitchFamily="18" charset="0"/>
              </a:rPr>
              <a:t>travel</a:t>
            </a:r>
            <a:r>
              <a:rPr lang="nl-NL" sz="2000">
                <a:latin typeface="Arial" panose="020B0604020202020204" pitchFamily="34" charset="0"/>
                <a:ea typeface="Times New Roman" panose="02020603050405020304" pitchFamily="18" charset="0"/>
              </a:rPr>
              <a:t> </a:t>
            </a:r>
            <a:r>
              <a:rPr lang="nl-NL" sz="2000" err="1">
                <a:latin typeface="Arial" panose="020B0604020202020204" pitchFamily="34" charset="0"/>
                <a:ea typeface="Times New Roman" panose="02020603050405020304" pitchFamily="18" charset="0"/>
              </a:rPr>
              <a:t>costs</a:t>
            </a:r>
            <a:r>
              <a:rPr lang="nl-NL" sz="2000">
                <a:latin typeface="Arial" panose="020B0604020202020204" pitchFamily="34" charset="0"/>
                <a:ea typeface="Times New Roman" panose="02020603050405020304" pitchFamily="18" charset="0"/>
              </a:rPr>
              <a:t>)</a:t>
            </a:r>
          </a:p>
        </p:txBody>
      </p:sp>
      <p:sp>
        <p:nvSpPr>
          <p:cNvPr id="5" name="Rectangle 2">
            <a:extLst>
              <a:ext uri="{FF2B5EF4-FFF2-40B4-BE49-F238E27FC236}">
                <a16:creationId xmlns:a16="http://schemas.microsoft.com/office/drawing/2014/main" id="{EE5D9C81-AB03-4276-979E-C807F2FDC232}"/>
              </a:ext>
            </a:extLst>
          </p:cNvPr>
          <p:cNvSpPr txBox="1">
            <a:spLocks noChangeArrowheads="1"/>
          </p:cNvSpPr>
          <p:nvPr/>
        </p:nvSpPr>
        <p:spPr bwMode="auto">
          <a:xfrm>
            <a:off x="0" y="274638"/>
            <a:ext cx="9048750" cy="54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nl-BE" sz="2800" b="1">
                <a:solidFill>
                  <a:schemeClr val="accent1"/>
                </a:solidFill>
                <a:latin typeface="Arial" panose="020B0604020202020204" pitchFamily="34" charset="0"/>
                <a:cs typeface="Arial" panose="020B0604020202020204" pitchFamily="34" charset="0"/>
              </a:rPr>
              <a:t>D - SCHOLARSHIP COSTS- Guidelines</a:t>
            </a:r>
            <a:endParaRPr lang="nl-NL" altLang="nl-BE" sz="28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19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nummer 3"/>
          <p:cNvSpPr txBox="1">
            <a:spLocks noGrp="1"/>
          </p:cNvSpPr>
          <p:nvPr/>
        </p:nvSpPr>
        <p:spPr bwMode="auto">
          <a:xfrm>
            <a:off x="8675688" y="6570663"/>
            <a:ext cx="4683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F274DA9-6A80-4FB2-999C-452902E8D3DD}" type="slidenum">
              <a:rPr lang="nl-NL" altLang="nl-BE" sz="1200">
                <a:solidFill>
                  <a:schemeClr val="accent2"/>
                </a:solidFill>
              </a:rPr>
              <a:pPr algn="r" eaLnBrk="1" hangingPunct="1">
                <a:spcBef>
                  <a:spcPct val="0"/>
                </a:spcBef>
                <a:buFontTx/>
                <a:buNone/>
              </a:pPr>
              <a:t>37</a:t>
            </a:fld>
            <a:endParaRPr lang="nl-NL" altLang="nl-BE" sz="1200">
              <a:solidFill>
                <a:schemeClr val="accent2"/>
              </a:solidFill>
            </a:endParaRPr>
          </a:p>
        </p:txBody>
      </p:sp>
      <p:sp>
        <p:nvSpPr>
          <p:cNvPr id="19459" name="Rectangle 2"/>
          <p:cNvSpPr>
            <a:spLocks noGrp="1" noChangeArrowheads="1"/>
          </p:cNvSpPr>
          <p:nvPr>
            <p:ph type="title" idx="4294967295"/>
          </p:nvPr>
        </p:nvSpPr>
        <p:spPr>
          <a:xfrm>
            <a:off x="0" y="165824"/>
            <a:ext cx="9048750" cy="769863"/>
          </a:xfrm>
        </p:spPr>
        <p:txBody>
          <a:bodyPr/>
          <a:lstStyle/>
          <a:p>
            <a:pPr eaLnBrk="1" hangingPunct="1"/>
            <a:r>
              <a:rPr lang="en-US" altLang="nl-BE" sz="2800" b="1">
                <a:solidFill>
                  <a:srgbClr val="72B9D2"/>
                </a:solidFill>
                <a:latin typeface="Arial" panose="020B0604020202020204" pitchFamily="34" charset="0"/>
                <a:cs typeface="Arial" panose="020B0604020202020204" pitchFamily="34" charset="0"/>
              </a:rPr>
              <a:t>D - SCHOLARSHIP COSTS – local</a:t>
            </a:r>
            <a:endParaRPr lang="nl-NL" altLang="nl-BE" sz="2800" b="1">
              <a:solidFill>
                <a:srgbClr val="72B9D2"/>
              </a:solidFill>
              <a:latin typeface="Arial" panose="020B0604020202020204" pitchFamily="34" charset="0"/>
              <a:cs typeface="Arial" panose="020B0604020202020204" pitchFamily="34" charset="0"/>
            </a:endParaRPr>
          </a:p>
        </p:txBody>
      </p:sp>
      <p:sp>
        <p:nvSpPr>
          <p:cNvPr id="11268" name="Rectangle 3"/>
          <p:cNvSpPr>
            <a:spLocks noGrp="1" noChangeArrowheads="1"/>
          </p:cNvSpPr>
          <p:nvPr>
            <p:ph type="body" idx="4294967295"/>
          </p:nvPr>
        </p:nvSpPr>
        <p:spPr>
          <a:xfrm>
            <a:off x="179388" y="1486103"/>
            <a:ext cx="8964612" cy="5756489"/>
          </a:xfrm>
        </p:spPr>
        <p:txBody>
          <a:bodyPr rtlCol="0">
            <a:noAutofit/>
          </a:bodyPr>
          <a:lstStyle/>
          <a:p>
            <a:pPr eaLnBrk="1" fontAlgn="auto" hangingPunct="1">
              <a:spcAft>
                <a:spcPts val="0"/>
              </a:spcAft>
              <a:defRPr/>
            </a:pPr>
            <a:r>
              <a:rPr lang="en-US" sz="2000">
                <a:latin typeface="Arial" pitchFamily="34" charset="0"/>
                <a:cs typeface="Arial" pitchFamily="34" charset="0"/>
              </a:rPr>
              <a:t>Local Scholarships</a:t>
            </a:r>
          </a:p>
          <a:p>
            <a:pPr lvl="1" eaLnBrk="1" fontAlgn="auto" hangingPunct="1">
              <a:spcAft>
                <a:spcPts val="0"/>
              </a:spcAft>
              <a:defRPr/>
            </a:pPr>
            <a:r>
              <a:rPr lang="en-US" sz="2000">
                <a:latin typeface="Arial" pitchFamily="34" charset="0"/>
                <a:cs typeface="Arial" pitchFamily="34" charset="0"/>
              </a:rPr>
              <a:t>As a general principle local scholarships may be funded from the project budget but the amounts are to be in line with university and national guidelines</a:t>
            </a:r>
          </a:p>
          <a:p>
            <a:pPr lvl="1" eaLnBrk="1" fontAlgn="auto" hangingPunct="1">
              <a:spcAft>
                <a:spcPts val="0"/>
              </a:spcAft>
              <a:defRPr/>
            </a:pPr>
            <a:r>
              <a:rPr lang="en-US" sz="2000">
                <a:latin typeface="Arial" pitchFamily="34" charset="0"/>
                <a:cs typeface="Arial" pitchFamily="34" charset="0"/>
              </a:rPr>
              <a:t>Types of scholarships that can be identified:</a:t>
            </a:r>
          </a:p>
          <a:p>
            <a:pPr lvl="2" eaLnBrk="1" fontAlgn="auto" hangingPunct="1">
              <a:spcAft>
                <a:spcPts val="0"/>
              </a:spcAft>
              <a:defRPr/>
            </a:pPr>
            <a:r>
              <a:rPr lang="en-US" sz="2000">
                <a:latin typeface="Arial" pitchFamily="34" charset="0"/>
                <a:cs typeface="Arial" pitchFamily="34" charset="0"/>
              </a:rPr>
              <a:t>Short-term scholarships in the region</a:t>
            </a:r>
          </a:p>
          <a:p>
            <a:pPr marL="914400" lvl="2" indent="0" eaLnBrk="1" fontAlgn="auto" hangingPunct="1">
              <a:spcAft>
                <a:spcPts val="0"/>
              </a:spcAft>
              <a:buNone/>
              <a:defRPr/>
            </a:pPr>
            <a:endParaRPr lang="en-US">
              <a:latin typeface="Arial" pitchFamily="34" charset="0"/>
              <a:cs typeface="Arial" pitchFamily="34" charset="0"/>
            </a:endParaRPr>
          </a:p>
        </p:txBody>
      </p:sp>
      <p:pic>
        <p:nvPicPr>
          <p:cNvPr id="19461" name="Afbeelding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88" y="231775"/>
            <a:ext cx="10525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nummer 3"/>
          <p:cNvSpPr txBox="1">
            <a:spLocks noGrp="1"/>
          </p:cNvSpPr>
          <p:nvPr/>
        </p:nvSpPr>
        <p:spPr bwMode="auto">
          <a:xfrm>
            <a:off x="8675688" y="6570663"/>
            <a:ext cx="4683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FEE46AA-B2C7-404F-AA93-F663BCD2081A}" type="slidenum">
              <a:rPr lang="nl-NL" altLang="nl-BE" sz="1200">
                <a:solidFill>
                  <a:schemeClr val="accent2"/>
                </a:solidFill>
              </a:rPr>
              <a:pPr algn="r" eaLnBrk="1" hangingPunct="1">
                <a:spcBef>
                  <a:spcPct val="0"/>
                </a:spcBef>
                <a:buFontTx/>
                <a:buNone/>
              </a:pPr>
              <a:t>38</a:t>
            </a:fld>
            <a:endParaRPr lang="nl-NL" altLang="nl-BE" sz="1200">
              <a:solidFill>
                <a:schemeClr val="accent2"/>
              </a:solidFill>
            </a:endParaRPr>
          </a:p>
        </p:txBody>
      </p:sp>
      <p:sp>
        <p:nvSpPr>
          <p:cNvPr id="13315" name="Rectangle 2"/>
          <p:cNvSpPr>
            <a:spLocks noGrp="1" noChangeArrowheads="1"/>
          </p:cNvSpPr>
          <p:nvPr>
            <p:ph type="title" idx="4294967295"/>
          </p:nvPr>
        </p:nvSpPr>
        <p:spPr>
          <a:xfrm>
            <a:off x="0" y="274638"/>
            <a:ext cx="9048750" cy="1143000"/>
          </a:xfrm>
        </p:spPr>
        <p:txBody>
          <a:bodyPr/>
          <a:lstStyle/>
          <a:p>
            <a:pPr eaLnBrk="1" hangingPunct="1"/>
            <a:r>
              <a:rPr lang="en-US" altLang="nl-BE" sz="3200" b="1">
                <a:solidFill>
                  <a:srgbClr val="72B9D2"/>
                </a:solidFill>
                <a:latin typeface="Arial" panose="020B0604020202020204" pitchFamily="34" charset="0"/>
                <a:cs typeface="Arial" panose="020B0604020202020204" pitchFamily="34" charset="0"/>
              </a:rPr>
              <a:t>E - COORDINATION COSTS</a:t>
            </a:r>
            <a:endParaRPr lang="nl-NL" altLang="nl-BE" sz="3200" b="1">
              <a:solidFill>
                <a:srgbClr val="72B9D2"/>
              </a:solidFill>
              <a:latin typeface="Arial" panose="020B0604020202020204" pitchFamily="34" charset="0"/>
              <a:cs typeface="Arial" panose="020B0604020202020204" pitchFamily="34" charset="0"/>
            </a:endParaRPr>
          </a:p>
        </p:txBody>
      </p:sp>
      <p:sp>
        <p:nvSpPr>
          <p:cNvPr id="13316" name="Rectangle 3"/>
          <p:cNvSpPr>
            <a:spLocks noGrp="1" noChangeArrowheads="1"/>
          </p:cNvSpPr>
          <p:nvPr>
            <p:ph type="body" idx="4294967295"/>
          </p:nvPr>
        </p:nvSpPr>
        <p:spPr>
          <a:xfrm>
            <a:off x="179388" y="1268412"/>
            <a:ext cx="8964612" cy="5589587"/>
          </a:xfrm>
        </p:spPr>
        <p:txBody>
          <a:bodyPr/>
          <a:lstStyle/>
          <a:p>
            <a:pPr eaLnBrk="1" hangingPunct="1"/>
            <a:r>
              <a:rPr lang="en-US" altLang="nl-BE" sz="2000" b="1">
                <a:solidFill>
                  <a:schemeClr val="accent1"/>
                </a:solidFill>
                <a:latin typeface="Arial" panose="020B0604020202020204" pitchFamily="34" charset="0"/>
                <a:cs typeface="Arial" panose="020B0604020202020204" pitchFamily="34" charset="0"/>
              </a:rPr>
              <a:t>Coordination costs</a:t>
            </a:r>
            <a:r>
              <a:rPr lang="en-US" altLang="nl-BE" sz="2000">
                <a:solidFill>
                  <a:schemeClr val="accent1"/>
                </a:solidFill>
                <a:latin typeface="Arial" panose="020B0604020202020204" pitchFamily="34" charset="0"/>
                <a:cs typeface="Arial" panose="020B0604020202020204" pitchFamily="34" charset="0"/>
              </a:rPr>
              <a:t>: ‘The coordination costs are considered a lump sum amount in both budgeting and reporting, whereby the latter implies that, in principle, these expenses do not need to be accounted for by detailed supporting documents for individual expenses, since proof has been given by VLIR and accepted by DGD that the amount charged to DGD is in any case lower than real expenses at the level of the Flemish higher education institution.’ </a:t>
            </a:r>
          </a:p>
          <a:p>
            <a:pPr marL="0" indent="0" eaLnBrk="1" hangingPunct="1">
              <a:buNone/>
            </a:pPr>
            <a:endParaRPr lang="en-US" altLang="nl-BE" sz="2000">
              <a:latin typeface="Arial" panose="020B0604020202020204" pitchFamily="34" charset="0"/>
              <a:cs typeface="Arial" panose="020B0604020202020204" pitchFamily="34" charset="0"/>
            </a:endParaRPr>
          </a:p>
          <a:p>
            <a:pPr eaLnBrk="1" hangingPunct="1"/>
            <a:r>
              <a:rPr lang="en-US" altLang="nl-BE" sz="2000">
                <a:latin typeface="Arial" panose="020B0604020202020204" pitchFamily="34" charset="0"/>
                <a:cs typeface="Arial" panose="020B0604020202020204" pitchFamily="34" charset="0"/>
              </a:rPr>
              <a:t>Budget Category ‘E.2. Partner HEI ’ is not available. </a:t>
            </a:r>
          </a:p>
          <a:p>
            <a:pPr eaLnBrk="1" hangingPunct="1"/>
            <a:endParaRPr lang="en-US" altLang="nl-BE" sz="2000">
              <a:solidFill>
                <a:schemeClr val="accent1"/>
              </a:solidFill>
              <a:latin typeface="Arial" panose="020B0604020202020204" pitchFamily="34" charset="0"/>
              <a:cs typeface="Arial" panose="020B0604020202020204" pitchFamily="34" charset="0"/>
            </a:endParaRPr>
          </a:p>
          <a:p>
            <a:pPr eaLnBrk="1" hangingPunct="1"/>
            <a:endParaRPr lang="en-US" altLang="nl-BE" sz="2000">
              <a:latin typeface="Arial" panose="020B0604020202020204" pitchFamily="34" charset="0"/>
              <a:cs typeface="Arial" panose="020B0604020202020204" pitchFamily="34" charset="0"/>
            </a:endParaRPr>
          </a:p>
          <a:p>
            <a:pPr marL="0" indent="0" eaLnBrk="1" hangingPunct="1">
              <a:buNone/>
            </a:pPr>
            <a:endParaRPr lang="en-US" altLang="nl-BE" sz="1400">
              <a:latin typeface="Arial" panose="020B0604020202020204" pitchFamily="34" charset="0"/>
              <a:cs typeface="Arial" panose="020B0604020202020204" pitchFamily="34" charset="0"/>
            </a:endParaRPr>
          </a:p>
          <a:p>
            <a:pPr marL="0" indent="0" eaLnBrk="1" hangingPunct="1">
              <a:buNone/>
            </a:pPr>
            <a:endParaRPr lang="en-US" altLang="nl-BE" sz="2000">
              <a:latin typeface="Arial" panose="020B0604020202020204" pitchFamily="34" charset="0"/>
              <a:cs typeface="Arial" panose="020B0604020202020204" pitchFamily="34" charset="0"/>
            </a:endParaRPr>
          </a:p>
        </p:txBody>
      </p:sp>
      <p:pic>
        <p:nvPicPr>
          <p:cNvPr id="13317" name="Afbeelding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88" y="231775"/>
            <a:ext cx="10525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3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nummer 3"/>
          <p:cNvSpPr txBox="1">
            <a:spLocks noGrp="1"/>
          </p:cNvSpPr>
          <p:nvPr/>
        </p:nvSpPr>
        <p:spPr bwMode="auto">
          <a:xfrm>
            <a:off x="8675688" y="6570663"/>
            <a:ext cx="4683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FEE46AA-B2C7-404F-AA93-F663BCD2081A}" type="slidenum">
              <a:rPr lang="nl-NL" altLang="nl-BE" sz="1200">
                <a:solidFill>
                  <a:schemeClr val="accent2"/>
                </a:solidFill>
              </a:rPr>
              <a:pPr algn="r" eaLnBrk="1" hangingPunct="1">
                <a:spcBef>
                  <a:spcPct val="0"/>
                </a:spcBef>
                <a:buFontTx/>
                <a:buNone/>
              </a:pPr>
              <a:t>39</a:t>
            </a:fld>
            <a:endParaRPr lang="nl-NL" altLang="nl-BE" sz="1200">
              <a:solidFill>
                <a:schemeClr val="accent2"/>
              </a:solidFill>
            </a:endParaRPr>
          </a:p>
        </p:txBody>
      </p:sp>
      <p:sp>
        <p:nvSpPr>
          <p:cNvPr id="13315" name="Rectangle 2"/>
          <p:cNvSpPr>
            <a:spLocks noGrp="1" noChangeArrowheads="1"/>
          </p:cNvSpPr>
          <p:nvPr>
            <p:ph type="title" idx="4294967295"/>
          </p:nvPr>
        </p:nvSpPr>
        <p:spPr>
          <a:xfrm>
            <a:off x="0" y="274638"/>
            <a:ext cx="9048750" cy="1143000"/>
          </a:xfrm>
        </p:spPr>
        <p:txBody>
          <a:bodyPr/>
          <a:lstStyle/>
          <a:p>
            <a:pPr eaLnBrk="1" hangingPunct="1"/>
            <a:r>
              <a:rPr lang="en-US" altLang="nl-BE" sz="3200" b="1">
                <a:solidFill>
                  <a:srgbClr val="72B9D2"/>
                </a:solidFill>
                <a:latin typeface="Arial" panose="020B0604020202020204" pitchFamily="34" charset="0"/>
                <a:cs typeface="Arial" panose="020B0604020202020204" pitchFamily="34" charset="0"/>
              </a:rPr>
              <a:t>E - COORDINATION COSTS - Guidelines</a:t>
            </a:r>
            <a:endParaRPr lang="nl-NL" altLang="nl-BE" sz="3200" b="1">
              <a:solidFill>
                <a:srgbClr val="72B9D2"/>
              </a:solidFill>
              <a:latin typeface="Arial" panose="020B0604020202020204" pitchFamily="34" charset="0"/>
              <a:cs typeface="Arial" panose="020B0604020202020204" pitchFamily="34" charset="0"/>
            </a:endParaRPr>
          </a:p>
        </p:txBody>
      </p:sp>
      <p:sp>
        <p:nvSpPr>
          <p:cNvPr id="13316" name="Rectangle 3"/>
          <p:cNvSpPr>
            <a:spLocks noGrp="1" noChangeArrowheads="1"/>
          </p:cNvSpPr>
          <p:nvPr>
            <p:ph type="body" idx="4294967295"/>
          </p:nvPr>
        </p:nvSpPr>
        <p:spPr>
          <a:xfrm>
            <a:off x="179388" y="1268412"/>
            <a:ext cx="8964612" cy="5589587"/>
          </a:xfrm>
        </p:spPr>
        <p:txBody>
          <a:bodyPr/>
          <a:lstStyle/>
          <a:p>
            <a:pPr eaLnBrk="1" hangingPunct="1"/>
            <a:r>
              <a:rPr lang="en-US" altLang="nl-BE" sz="2000">
                <a:latin typeface="Arial" panose="020B0604020202020204" pitchFamily="34" charset="0"/>
                <a:cs typeface="Arial" panose="020B0604020202020204" pitchFamily="34" charset="0"/>
              </a:rPr>
              <a:t>Calculation coordination costs</a:t>
            </a:r>
          </a:p>
          <a:p>
            <a:pPr lvl="1" eaLnBrk="1" hangingPunct="1"/>
            <a:r>
              <a:rPr lang="en-US" altLang="nl-BE" sz="2000">
                <a:latin typeface="Arial" panose="020B0604020202020204" pitchFamily="34" charset="0"/>
                <a:cs typeface="Arial" panose="020B0604020202020204" pitchFamily="34" charset="0"/>
              </a:rPr>
              <a:t>The coordination costs are calculated as a percentage of the sum of categories A until D of the initially planned budget.</a:t>
            </a:r>
          </a:p>
          <a:p>
            <a:pPr lvl="1" eaLnBrk="1" hangingPunct="1"/>
            <a:r>
              <a:rPr lang="en-US" altLang="nl-BE" sz="2000">
                <a:latin typeface="Arial" panose="020B0604020202020204" pitchFamily="34" charset="0"/>
                <a:cs typeface="Arial" panose="020B0604020202020204" pitchFamily="34" charset="0"/>
              </a:rPr>
              <a:t>The coordination costs can never exceed 10% of the initially planned budget</a:t>
            </a:r>
          </a:p>
          <a:p>
            <a:pPr marL="0" indent="0" eaLnBrk="1" hangingPunct="1">
              <a:buNone/>
            </a:pPr>
            <a:endParaRPr lang="en-US" altLang="nl-BE" sz="2000">
              <a:latin typeface="Arial" panose="020B0604020202020204" pitchFamily="34" charset="0"/>
              <a:cs typeface="Arial" panose="020B0604020202020204" pitchFamily="34" charset="0"/>
            </a:endParaRPr>
          </a:p>
          <a:p>
            <a:pPr eaLnBrk="1" hangingPunct="1"/>
            <a:r>
              <a:rPr lang="en-GB" sz="2000">
                <a:effectLst/>
                <a:latin typeface="Arial" panose="020B0604020202020204" pitchFamily="34" charset="0"/>
                <a:ea typeface="Calibri" panose="020F0502020204030204" pitchFamily="34" charset="0"/>
              </a:rPr>
              <a:t>The distribution of the coordination costs within subcategory ‘</a:t>
            </a:r>
            <a:r>
              <a:rPr lang="en-GB" sz="2000" i="1">
                <a:effectLst/>
                <a:latin typeface="Arial" panose="020B0604020202020204" pitchFamily="34" charset="0"/>
                <a:ea typeface="Calibri" panose="020F0502020204030204" pitchFamily="34" charset="0"/>
              </a:rPr>
              <a:t>E.1. Flemish HEI</a:t>
            </a:r>
            <a:r>
              <a:rPr lang="en-GB" sz="2000">
                <a:effectLst/>
                <a:latin typeface="Arial" panose="020B0604020202020204" pitchFamily="34" charset="0"/>
                <a:ea typeface="Calibri" panose="020F0502020204030204" pitchFamily="34" charset="0"/>
              </a:rPr>
              <a:t>’ in case there are multiple partners is left to the parties involved</a:t>
            </a:r>
          </a:p>
          <a:p>
            <a:pPr eaLnBrk="1" hangingPunct="1"/>
            <a:endParaRPr lang="en-GB" altLang="nl-BE" sz="1800">
              <a:latin typeface="Arial" panose="020B0604020202020204" pitchFamily="34" charset="0"/>
              <a:cs typeface="Arial" panose="020B0604020202020204" pitchFamily="34" charset="0"/>
            </a:endParaRPr>
          </a:p>
          <a:p>
            <a:pPr marL="0" indent="0" eaLnBrk="1" hangingPunct="1">
              <a:buNone/>
            </a:pPr>
            <a:endParaRPr lang="en-US" altLang="nl-BE" sz="2000">
              <a:latin typeface="Arial" panose="020B0604020202020204" pitchFamily="34" charset="0"/>
              <a:cs typeface="Arial" panose="020B0604020202020204" pitchFamily="34" charset="0"/>
            </a:endParaRPr>
          </a:p>
        </p:txBody>
      </p:sp>
      <p:pic>
        <p:nvPicPr>
          <p:cNvPr id="13317" name="Afbeelding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88" y="231775"/>
            <a:ext cx="10525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85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A03D-278B-4B38-8C46-2EB7B6970882}"/>
              </a:ext>
            </a:extLst>
          </p:cNvPr>
          <p:cNvSpPr>
            <a:spLocks noGrp="1"/>
          </p:cNvSpPr>
          <p:nvPr>
            <p:ph type="title"/>
          </p:nvPr>
        </p:nvSpPr>
        <p:spPr/>
        <p:txBody>
          <a:bodyPr>
            <a:normAutofit/>
          </a:bodyPr>
          <a:lstStyle/>
          <a:p>
            <a:r>
              <a:rPr lang="en-US" b="1">
                <a:solidFill>
                  <a:srgbClr val="72B9D2"/>
                </a:solidFill>
                <a:latin typeface="Arial" pitchFamily="34" charset="0"/>
                <a:ea typeface="+mn-ea"/>
                <a:cs typeface="Arial" pitchFamily="34" charset="0"/>
              </a:rPr>
              <a:t>FYP2 ambitions</a:t>
            </a:r>
          </a:p>
        </p:txBody>
      </p:sp>
      <p:sp>
        <p:nvSpPr>
          <p:cNvPr id="3" name="Content Placeholder 2">
            <a:extLst>
              <a:ext uri="{FF2B5EF4-FFF2-40B4-BE49-F238E27FC236}">
                <a16:creationId xmlns:a16="http://schemas.microsoft.com/office/drawing/2014/main" id="{E4F7E08B-FDB9-4D3E-9888-9731D56F6CCE}"/>
              </a:ext>
            </a:extLst>
          </p:cNvPr>
          <p:cNvSpPr>
            <a:spLocks noGrp="1"/>
          </p:cNvSpPr>
          <p:nvPr>
            <p:ph idx="1"/>
          </p:nvPr>
        </p:nvSpPr>
        <p:spPr>
          <a:xfrm>
            <a:off x="0" y="1755648"/>
            <a:ext cx="8583168" cy="4793437"/>
          </a:xfrm>
        </p:spPr>
        <p:txBody>
          <a:bodyPr vert="horz" lIns="91440" tIns="45720" rIns="91440" bIns="45720" rtlCol="0" anchor="t">
            <a:normAutofit lnSpcReduction="10000"/>
          </a:bodyPr>
          <a:lstStyle/>
          <a:p>
            <a:pPr algn="ctr">
              <a:lnSpc>
                <a:spcPct val="90000"/>
              </a:lnSpc>
            </a:pPr>
            <a:r>
              <a:rPr lang="en-US" sz="2800">
                <a:solidFill>
                  <a:schemeClr val="accent2"/>
                </a:solidFill>
              </a:rPr>
              <a:t>Higher education &amp; science as levers for sustainable development and the </a:t>
            </a:r>
            <a:r>
              <a:rPr lang="en-US" sz="2800" err="1">
                <a:solidFill>
                  <a:schemeClr val="accent2"/>
                </a:solidFill>
              </a:rPr>
              <a:t>realisation</a:t>
            </a:r>
            <a:r>
              <a:rPr lang="en-US" sz="2800">
                <a:solidFill>
                  <a:schemeClr val="accent2"/>
                </a:solidFill>
              </a:rPr>
              <a:t> of Agenda 2030</a:t>
            </a:r>
            <a:endParaRPr lang="en-US" sz="2800">
              <a:solidFill>
                <a:schemeClr val="accent1"/>
              </a:solidFill>
            </a:endParaRPr>
          </a:p>
          <a:p>
            <a:pPr>
              <a:lnSpc>
                <a:spcPct val="90000"/>
              </a:lnSpc>
            </a:pPr>
            <a:endParaRPr lang="en-US" sz="2800">
              <a:solidFill>
                <a:schemeClr val="accent1"/>
              </a:solidFill>
            </a:endParaRPr>
          </a:p>
          <a:p>
            <a:pPr>
              <a:lnSpc>
                <a:spcPct val="90000"/>
              </a:lnSpc>
            </a:pPr>
            <a:r>
              <a:rPr lang="en-US" sz="2800">
                <a:solidFill>
                  <a:schemeClr val="accent1"/>
                </a:solidFill>
              </a:rPr>
              <a:t>3 priorities </a:t>
            </a:r>
          </a:p>
          <a:p>
            <a:pPr algn="just">
              <a:lnSpc>
                <a:spcPct val="90000"/>
              </a:lnSpc>
            </a:pPr>
            <a:r>
              <a:rPr lang="en-US" sz="2800" b="0"/>
              <a:t>Connect 4 change - </a:t>
            </a:r>
            <a:r>
              <a:rPr lang="en-US" sz="2000" b="0">
                <a:solidFill>
                  <a:schemeClr val="tx1"/>
                </a:solidFill>
              </a:rPr>
              <a:t>Cooperation among and beyond academic actors</a:t>
            </a:r>
            <a:endParaRPr lang="en-US" sz="2400" b="0">
              <a:solidFill>
                <a:schemeClr val="tx1"/>
              </a:solidFill>
            </a:endParaRPr>
          </a:p>
          <a:p>
            <a:pPr algn="just">
              <a:lnSpc>
                <a:spcPct val="90000"/>
              </a:lnSpc>
            </a:pPr>
            <a:endParaRPr lang="en-US" sz="2800" b="0"/>
          </a:p>
          <a:p>
            <a:pPr algn="just">
              <a:lnSpc>
                <a:spcPct val="90000"/>
              </a:lnSpc>
            </a:pPr>
            <a:r>
              <a:rPr lang="en-US" sz="2800" b="0" err="1"/>
              <a:t>Valorisation</a:t>
            </a:r>
            <a:r>
              <a:rPr lang="en-US" sz="2800" b="0"/>
              <a:t> - </a:t>
            </a:r>
            <a:r>
              <a:rPr lang="en-US" sz="2000" b="0">
                <a:solidFill>
                  <a:schemeClr val="tx1"/>
                </a:solidFill>
              </a:rPr>
              <a:t>Scientific </a:t>
            </a:r>
            <a:r>
              <a:rPr lang="en-US" sz="2000" b="0" err="1">
                <a:solidFill>
                  <a:schemeClr val="tx1"/>
                </a:solidFill>
              </a:rPr>
              <a:t>ánd</a:t>
            </a:r>
            <a:r>
              <a:rPr lang="en-US" sz="2000" b="0">
                <a:solidFill>
                  <a:schemeClr val="tx1"/>
                </a:solidFill>
              </a:rPr>
              <a:t> societal impact</a:t>
            </a:r>
            <a:endParaRPr lang="en-US" sz="2400" b="0">
              <a:solidFill>
                <a:schemeClr val="tx1"/>
              </a:solidFill>
            </a:endParaRPr>
          </a:p>
          <a:p>
            <a:pPr algn="just">
              <a:lnSpc>
                <a:spcPct val="90000"/>
              </a:lnSpc>
            </a:pPr>
            <a:endParaRPr lang="en-US" sz="2800" b="0"/>
          </a:p>
          <a:p>
            <a:pPr algn="just">
              <a:lnSpc>
                <a:spcPct val="90000"/>
              </a:lnSpc>
            </a:pPr>
            <a:r>
              <a:rPr lang="en-US" sz="2800" b="0"/>
              <a:t>Collective learning - </a:t>
            </a:r>
            <a:r>
              <a:rPr lang="en-US" sz="2000" b="0">
                <a:solidFill>
                  <a:schemeClr val="tx1"/>
                </a:solidFill>
              </a:rPr>
              <a:t>Data, lessons learned, sharing tips &amp; tricks, platform</a:t>
            </a:r>
            <a:endParaRPr lang="en-US" sz="2400" b="0">
              <a:solidFill>
                <a:schemeClr val="tx1"/>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800" b="1" i="0" u="none" strike="noStrike" kern="1200" cap="none" spc="0" normalizeH="0" baseline="0" noProof="0">
              <a:ln>
                <a:noFill/>
              </a:ln>
              <a:solidFill>
                <a:srgbClr val="9FA585"/>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800" b="1" i="0" u="none" strike="noStrike" kern="1200" cap="none" spc="0" normalizeH="0" baseline="0" noProof="0">
              <a:ln>
                <a:noFill/>
              </a:ln>
              <a:solidFill>
                <a:srgbClr val="9FA585"/>
              </a:solidFill>
              <a:effectLst/>
              <a:uLnTx/>
              <a:uFillTx/>
              <a:latin typeface="Arial"/>
              <a:ea typeface="+mn-ea"/>
              <a:cs typeface="+mn-cs"/>
            </a:endParaRPr>
          </a:p>
        </p:txBody>
      </p:sp>
      <p:pic>
        <p:nvPicPr>
          <p:cNvPr id="4" name="Picture 2" descr="See the source image">
            <a:extLst>
              <a:ext uri="{FF2B5EF4-FFF2-40B4-BE49-F238E27FC236}">
                <a16:creationId xmlns:a16="http://schemas.microsoft.com/office/drawing/2014/main" id="{1A81C403-D264-4567-AFCD-FED55537D0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388352" y="147052"/>
            <a:ext cx="1653231" cy="1239924"/>
          </a:xfrm>
          <a:prstGeom prst="rect">
            <a:avLst/>
          </a:prstGeom>
          <a:solidFill>
            <a:srgbClr val="FFFFFF"/>
          </a:solidFill>
        </p:spPr>
      </p:pic>
    </p:spTree>
    <p:extLst>
      <p:ext uri="{BB962C8B-B14F-4D97-AF65-F5344CB8AC3E}">
        <p14:creationId xmlns:p14="http://schemas.microsoft.com/office/powerpoint/2010/main" val="72656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53D8C909-5795-40CE-A115-EB9A3A7FB617}"/>
              </a:ext>
            </a:extLst>
          </p:cNvPr>
          <p:cNvGrpSpPr/>
          <p:nvPr/>
        </p:nvGrpSpPr>
        <p:grpSpPr>
          <a:xfrm>
            <a:off x="7607558" y="47601"/>
            <a:ext cx="1536441" cy="487354"/>
            <a:chOff x="1294192" y="381"/>
            <a:chExt cx="4612276" cy="529816"/>
          </a:xfrm>
        </p:grpSpPr>
        <p:sp>
          <p:nvSpPr>
            <p:cNvPr id="6" name="Pijl: vijfhoek 5">
              <a:extLst>
                <a:ext uri="{FF2B5EF4-FFF2-40B4-BE49-F238E27FC236}">
                  <a16:creationId xmlns:a16="http://schemas.microsoft.com/office/drawing/2014/main" id="{87106577-EF85-4AFC-8A60-13AFD36F7C4B}"/>
                </a:ext>
              </a:extLst>
            </p:cNvPr>
            <p:cNvSpPr/>
            <p:nvPr/>
          </p:nvSpPr>
          <p:spPr>
            <a:xfrm rot="10800000">
              <a:off x="1294192" y="381"/>
              <a:ext cx="4612276" cy="529816"/>
            </a:xfrm>
            <a:prstGeom prst="homePlat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Pijl: vijfhoek 4">
              <a:extLst>
                <a:ext uri="{FF2B5EF4-FFF2-40B4-BE49-F238E27FC236}">
                  <a16:creationId xmlns:a16="http://schemas.microsoft.com/office/drawing/2014/main" id="{217FB47F-E051-4E9A-9BAD-95D875CEB85D}"/>
                </a:ext>
              </a:extLst>
            </p:cNvPr>
            <p:cNvSpPr txBox="1"/>
            <p:nvPr/>
          </p:nvSpPr>
          <p:spPr>
            <a:xfrm rot="21600000">
              <a:off x="1426646" y="381"/>
              <a:ext cx="4479822" cy="529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634" tIns="80010" rIns="149352" bIns="80010" numCol="1" spcCol="1270" anchor="ctr" anchorCtr="0">
              <a:noAutofit/>
            </a:bodyPr>
            <a:lstStyle/>
            <a:p>
              <a:pPr marL="0" lvl="0" indent="0" algn="ctr" defTabSz="933450">
                <a:lnSpc>
                  <a:spcPct val="90000"/>
                </a:lnSpc>
                <a:spcBef>
                  <a:spcPct val="0"/>
                </a:spcBef>
                <a:spcAft>
                  <a:spcPct val="35000"/>
                </a:spcAft>
                <a:buNone/>
              </a:pPr>
              <a:r>
                <a:rPr lang="nl-NL" sz="2100" kern="1200"/>
                <a:t>Module 6</a:t>
              </a:r>
              <a:endParaRPr lang="en-BE" sz="2100" kern="1200"/>
            </a:p>
          </p:txBody>
        </p:sp>
      </p:grpSp>
      <p:sp>
        <p:nvSpPr>
          <p:cNvPr id="8" name="Title 1">
            <a:extLst>
              <a:ext uri="{FF2B5EF4-FFF2-40B4-BE49-F238E27FC236}">
                <a16:creationId xmlns:a16="http://schemas.microsoft.com/office/drawing/2014/main" id="{28D6205C-2813-465B-A683-037166B2EDEB}"/>
              </a:ext>
            </a:extLst>
          </p:cNvPr>
          <p:cNvSpPr>
            <a:spLocks noGrp="1"/>
          </p:cNvSpPr>
          <p:nvPr>
            <p:ph type="title"/>
          </p:nvPr>
        </p:nvSpPr>
        <p:spPr>
          <a:xfrm>
            <a:off x="2820217" y="974547"/>
            <a:ext cx="6466936" cy="1143000"/>
          </a:xfrm>
        </p:spPr>
        <p:txBody>
          <a:bodyPr>
            <a:normAutofit/>
          </a:bodyPr>
          <a:lstStyle/>
          <a:p>
            <a:r>
              <a:rPr lang="en-US" b="1">
                <a:solidFill>
                  <a:schemeClr val="bg2"/>
                </a:solidFill>
                <a:latin typeface="Arial" pitchFamily="34" charset="0"/>
                <a:ea typeface="+mn-ea"/>
                <a:cs typeface="Arial" pitchFamily="34" charset="0"/>
              </a:rPr>
              <a:t>Risk management</a:t>
            </a:r>
          </a:p>
        </p:txBody>
      </p:sp>
      <p:sp>
        <p:nvSpPr>
          <p:cNvPr id="23" name="Tekstvak 22">
            <a:extLst>
              <a:ext uri="{FF2B5EF4-FFF2-40B4-BE49-F238E27FC236}">
                <a16:creationId xmlns:a16="http://schemas.microsoft.com/office/drawing/2014/main" id="{EE9C9498-BA02-4FD4-9F0D-52AADF2D3623}"/>
              </a:ext>
            </a:extLst>
          </p:cNvPr>
          <p:cNvSpPr txBox="1"/>
          <p:nvPr/>
        </p:nvSpPr>
        <p:spPr>
          <a:xfrm>
            <a:off x="645975" y="3700139"/>
            <a:ext cx="7965818" cy="1200329"/>
          </a:xfrm>
          <a:prstGeom prst="rect">
            <a:avLst/>
          </a:prstGeom>
          <a:solidFill>
            <a:schemeClr val="bg2">
              <a:lumMod val="20000"/>
              <a:lumOff val="80000"/>
            </a:schemeClr>
          </a:solidFill>
        </p:spPr>
        <p:txBody>
          <a:bodyPr wrap="square" lIns="91440" tIns="45720" rIns="91440" bIns="45720" anchor="t">
            <a:spAutoFit/>
          </a:bodyPr>
          <a:lstStyle/>
          <a:p>
            <a:r>
              <a:rPr lang="en-US" sz="2400" b="1">
                <a:latin typeface="Arial" panose="020B0604020202020204" pitchFamily="34" charset="0"/>
                <a:cs typeface="Arial" panose="020B0604020202020204" pitchFamily="34" charset="0"/>
              </a:rPr>
              <a:t>ESSENCE </a:t>
            </a:r>
          </a:p>
          <a:p>
            <a:r>
              <a:rPr lang="en-GB" sz="2400">
                <a:latin typeface="Arial"/>
                <a:ea typeface="+mn-lt"/>
                <a:cs typeface="+mn-lt"/>
              </a:rPr>
              <a:t>Identify and manage the key risks the project will potentially face</a:t>
            </a:r>
            <a:endParaRPr lang="en-US">
              <a:latin typeface="Arial"/>
              <a:cs typeface="Arial"/>
            </a:endParaRPr>
          </a:p>
        </p:txBody>
      </p:sp>
      <p:sp>
        <p:nvSpPr>
          <p:cNvPr id="27" name="Tekstvak 26">
            <a:extLst>
              <a:ext uri="{FF2B5EF4-FFF2-40B4-BE49-F238E27FC236}">
                <a16:creationId xmlns:a16="http://schemas.microsoft.com/office/drawing/2014/main" id="{1F4A1190-5D26-4995-AA3F-C350608D0D4F}"/>
              </a:ext>
            </a:extLst>
          </p:cNvPr>
          <p:cNvSpPr txBox="1"/>
          <p:nvPr/>
        </p:nvSpPr>
        <p:spPr>
          <a:xfrm>
            <a:off x="3405278" y="2681271"/>
            <a:ext cx="4878236" cy="923330"/>
          </a:xfrm>
          <a:prstGeom prst="rect">
            <a:avLst/>
          </a:prstGeom>
          <a:noFill/>
        </p:spPr>
        <p:txBody>
          <a:bodyPr wrap="square" lIns="91440" tIns="45720" rIns="91440" bIns="45720" anchor="t">
            <a:spAutoFit/>
          </a:bodyPr>
          <a:lstStyle/>
          <a:p>
            <a:r>
              <a:rPr lang="en-US" b="1">
                <a:solidFill>
                  <a:schemeClr val="bg2"/>
                </a:solidFill>
                <a:latin typeface="Arial"/>
                <a:cs typeface="Arial"/>
              </a:rPr>
              <a:t>1. Identification</a:t>
            </a:r>
            <a:br>
              <a:rPr lang="en-US" b="1">
                <a:latin typeface="Arial" pitchFamily="34" charset="0"/>
                <a:cs typeface="Arial" pitchFamily="34" charset="0"/>
              </a:rPr>
            </a:br>
            <a:r>
              <a:rPr lang="en-US" b="1">
                <a:solidFill>
                  <a:schemeClr val="bg2"/>
                </a:solidFill>
                <a:latin typeface="Arial"/>
                <a:cs typeface="Arial"/>
              </a:rPr>
              <a:t>2. Assessment</a:t>
            </a:r>
            <a:endParaRPr lang="en-GB">
              <a:solidFill>
                <a:schemeClr val="bg2"/>
              </a:solidFill>
              <a:latin typeface="Arial"/>
              <a:cs typeface="Arial"/>
            </a:endParaRPr>
          </a:p>
          <a:p>
            <a:r>
              <a:rPr lang="en-US" b="1">
                <a:solidFill>
                  <a:schemeClr val="bg2"/>
                </a:solidFill>
                <a:latin typeface="Arial"/>
                <a:cs typeface="Arial"/>
              </a:rPr>
              <a:t>3. Risk response and monitoring</a:t>
            </a:r>
          </a:p>
        </p:txBody>
      </p:sp>
      <p:sp>
        <p:nvSpPr>
          <p:cNvPr id="9" name="Ovaal 8" descr="Radioactief met effen opvulling">
            <a:extLst>
              <a:ext uri="{FF2B5EF4-FFF2-40B4-BE49-F238E27FC236}">
                <a16:creationId xmlns:a16="http://schemas.microsoft.com/office/drawing/2014/main" id="{0940D490-85D5-4ECB-A434-509FA9307294}"/>
              </a:ext>
            </a:extLst>
          </p:cNvPr>
          <p:cNvSpPr/>
          <p:nvPr/>
        </p:nvSpPr>
        <p:spPr>
          <a:xfrm>
            <a:off x="168875" y="139310"/>
            <a:ext cx="2925599" cy="2865126"/>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4060696989"/>
      </p:ext>
    </p:extLst>
  </p:cSld>
  <p:clrMapOvr>
    <a:masterClrMapping/>
  </p:clrMapOvr>
  <mc:AlternateContent xmlns:mc="http://schemas.openxmlformats.org/markup-compatibility/2006" xmlns:p14="http://schemas.microsoft.com/office/powerpoint/2010/main">
    <mc:Choice Requires="p14">
      <p:transition spd="med" p14:dur="700" advTm="14034">
        <p:fade/>
      </p:transition>
    </mc:Choice>
    <mc:Fallback xmlns="">
      <p:transition spd="med" advTm="14034">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53D8C909-5795-40CE-A115-EB9A3A7FB617}"/>
              </a:ext>
            </a:extLst>
          </p:cNvPr>
          <p:cNvGrpSpPr/>
          <p:nvPr/>
        </p:nvGrpSpPr>
        <p:grpSpPr>
          <a:xfrm>
            <a:off x="7607558" y="47601"/>
            <a:ext cx="1536441" cy="487354"/>
            <a:chOff x="1294192" y="381"/>
            <a:chExt cx="4612276" cy="529816"/>
          </a:xfrm>
        </p:grpSpPr>
        <p:sp>
          <p:nvSpPr>
            <p:cNvPr id="6" name="Pijl: vijfhoek 5">
              <a:extLst>
                <a:ext uri="{FF2B5EF4-FFF2-40B4-BE49-F238E27FC236}">
                  <a16:creationId xmlns:a16="http://schemas.microsoft.com/office/drawing/2014/main" id="{87106577-EF85-4AFC-8A60-13AFD36F7C4B}"/>
                </a:ext>
              </a:extLst>
            </p:cNvPr>
            <p:cNvSpPr/>
            <p:nvPr/>
          </p:nvSpPr>
          <p:spPr>
            <a:xfrm rot="10800000">
              <a:off x="1294192" y="381"/>
              <a:ext cx="4612276" cy="529816"/>
            </a:xfrm>
            <a:prstGeom prst="homePlat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Pijl: vijfhoek 4">
              <a:extLst>
                <a:ext uri="{FF2B5EF4-FFF2-40B4-BE49-F238E27FC236}">
                  <a16:creationId xmlns:a16="http://schemas.microsoft.com/office/drawing/2014/main" id="{217FB47F-E051-4E9A-9BAD-95D875CEB85D}"/>
                </a:ext>
              </a:extLst>
            </p:cNvPr>
            <p:cNvSpPr txBox="1"/>
            <p:nvPr/>
          </p:nvSpPr>
          <p:spPr>
            <a:xfrm rot="21600000">
              <a:off x="1426646" y="381"/>
              <a:ext cx="4479822" cy="529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634" tIns="80010" rIns="149352" bIns="80010" numCol="1" spcCol="1270" anchor="ctr" anchorCtr="0">
              <a:noAutofit/>
            </a:bodyPr>
            <a:lstStyle/>
            <a:p>
              <a:pPr marL="0" lvl="0" indent="0" algn="ctr" defTabSz="933450">
                <a:lnSpc>
                  <a:spcPct val="90000"/>
                </a:lnSpc>
                <a:spcBef>
                  <a:spcPct val="0"/>
                </a:spcBef>
                <a:spcAft>
                  <a:spcPct val="35000"/>
                </a:spcAft>
                <a:buNone/>
              </a:pPr>
              <a:r>
                <a:rPr lang="nl-NL" sz="2100" kern="1200"/>
                <a:t>Module 8</a:t>
              </a:r>
              <a:endParaRPr lang="en-BE" sz="2100" kern="1200"/>
            </a:p>
          </p:txBody>
        </p:sp>
      </p:grpSp>
      <p:sp>
        <p:nvSpPr>
          <p:cNvPr id="8" name="Title 1">
            <a:extLst>
              <a:ext uri="{FF2B5EF4-FFF2-40B4-BE49-F238E27FC236}">
                <a16:creationId xmlns:a16="http://schemas.microsoft.com/office/drawing/2014/main" id="{28D6205C-2813-465B-A683-037166B2EDEB}"/>
              </a:ext>
            </a:extLst>
          </p:cNvPr>
          <p:cNvSpPr>
            <a:spLocks noGrp="1"/>
          </p:cNvSpPr>
          <p:nvPr>
            <p:ph type="title"/>
          </p:nvPr>
        </p:nvSpPr>
        <p:spPr>
          <a:xfrm>
            <a:off x="2816060" y="974547"/>
            <a:ext cx="6466936" cy="1143000"/>
          </a:xfrm>
        </p:spPr>
        <p:txBody>
          <a:bodyPr>
            <a:normAutofit/>
          </a:bodyPr>
          <a:lstStyle/>
          <a:p>
            <a:r>
              <a:rPr lang="en-US" b="1">
                <a:solidFill>
                  <a:schemeClr val="bg2"/>
                </a:solidFill>
                <a:latin typeface="Arial" pitchFamily="34" charset="0"/>
                <a:ea typeface="+mn-ea"/>
                <a:cs typeface="Arial" pitchFamily="34" charset="0"/>
              </a:rPr>
              <a:t>Learning &amp; steering</a:t>
            </a:r>
          </a:p>
        </p:txBody>
      </p:sp>
      <p:sp>
        <p:nvSpPr>
          <p:cNvPr id="23" name="Tekstvak 22">
            <a:extLst>
              <a:ext uri="{FF2B5EF4-FFF2-40B4-BE49-F238E27FC236}">
                <a16:creationId xmlns:a16="http://schemas.microsoft.com/office/drawing/2014/main" id="{EE9C9498-BA02-4FD4-9F0D-52AADF2D3623}"/>
              </a:ext>
            </a:extLst>
          </p:cNvPr>
          <p:cNvSpPr txBox="1"/>
          <p:nvPr/>
        </p:nvSpPr>
        <p:spPr>
          <a:xfrm>
            <a:off x="645975" y="3700139"/>
            <a:ext cx="7965818" cy="1569660"/>
          </a:xfrm>
          <a:prstGeom prst="rect">
            <a:avLst/>
          </a:prstGeom>
          <a:solidFill>
            <a:schemeClr val="bg2">
              <a:lumMod val="20000"/>
              <a:lumOff val="80000"/>
            </a:schemeClr>
          </a:solidFill>
        </p:spPr>
        <p:txBody>
          <a:bodyPr wrap="square" lIns="91440" tIns="45720" rIns="91440" bIns="45720" anchor="t">
            <a:spAutoFit/>
          </a:bodyPr>
          <a:lstStyle/>
          <a:p>
            <a:r>
              <a:rPr lang="en-US" sz="2400" b="1">
                <a:latin typeface="Arial"/>
                <a:cs typeface="Arial"/>
              </a:rPr>
              <a:t>ESSENCE</a:t>
            </a:r>
            <a:endParaRPr lang="en-US">
              <a:latin typeface="Arial"/>
              <a:cs typeface="Arial"/>
            </a:endParaRPr>
          </a:p>
          <a:p>
            <a:r>
              <a:rPr lang="en-GB" sz="2400">
                <a:latin typeface="Arial"/>
                <a:ea typeface="+mn-lt"/>
                <a:cs typeface="+mn-lt"/>
              </a:rPr>
              <a:t>Describe how to follow-up on changes, adaptations and </a:t>
            </a:r>
            <a:r>
              <a:rPr lang="en-GB" sz="2400" b="1">
                <a:latin typeface="Arial"/>
                <a:ea typeface="+mn-lt"/>
                <a:cs typeface="+mn-lt"/>
              </a:rPr>
              <a:t>lessons learned </a:t>
            </a:r>
            <a:r>
              <a:rPr lang="en-GB" sz="2400">
                <a:latin typeface="Arial"/>
                <a:ea typeface="+mn-lt"/>
                <a:cs typeface="+mn-lt"/>
              </a:rPr>
              <a:t>from (previous) experiences in order to improve the quality of the project.</a:t>
            </a:r>
            <a:endParaRPr lang="en-US">
              <a:latin typeface="Arial"/>
              <a:ea typeface="+mn-lt"/>
              <a:cs typeface="+mn-lt"/>
            </a:endParaRPr>
          </a:p>
        </p:txBody>
      </p:sp>
      <p:sp>
        <p:nvSpPr>
          <p:cNvPr id="27" name="Tekstvak 26">
            <a:extLst>
              <a:ext uri="{FF2B5EF4-FFF2-40B4-BE49-F238E27FC236}">
                <a16:creationId xmlns:a16="http://schemas.microsoft.com/office/drawing/2014/main" id="{1F4A1190-5D26-4995-AA3F-C350608D0D4F}"/>
              </a:ext>
            </a:extLst>
          </p:cNvPr>
          <p:cNvSpPr txBox="1"/>
          <p:nvPr/>
        </p:nvSpPr>
        <p:spPr>
          <a:xfrm>
            <a:off x="3405278" y="2681271"/>
            <a:ext cx="4878236" cy="646331"/>
          </a:xfrm>
          <a:prstGeom prst="rect">
            <a:avLst/>
          </a:prstGeom>
          <a:noFill/>
        </p:spPr>
        <p:txBody>
          <a:bodyPr wrap="square">
            <a:spAutoFit/>
          </a:bodyPr>
          <a:lstStyle/>
          <a:p>
            <a:r>
              <a:rPr lang="en-US" b="1">
                <a:solidFill>
                  <a:schemeClr val="bg2"/>
                </a:solidFill>
                <a:latin typeface="Arial" pitchFamily="34" charset="0"/>
                <a:ea typeface="+mn-ea"/>
                <a:cs typeface="Arial" pitchFamily="34" charset="0"/>
              </a:rPr>
              <a:t>1. Integration recommendations Stage 1</a:t>
            </a:r>
            <a:br>
              <a:rPr lang="en-US" b="1">
                <a:solidFill>
                  <a:schemeClr val="bg2"/>
                </a:solidFill>
                <a:latin typeface="Arial" pitchFamily="34" charset="0"/>
                <a:ea typeface="+mn-ea"/>
                <a:cs typeface="Arial" pitchFamily="34" charset="0"/>
              </a:rPr>
            </a:br>
            <a:r>
              <a:rPr lang="en-US" b="1">
                <a:solidFill>
                  <a:schemeClr val="bg2"/>
                </a:solidFill>
                <a:latin typeface="Arial" pitchFamily="34" charset="0"/>
                <a:ea typeface="+mn-ea"/>
                <a:cs typeface="Arial" pitchFamily="34" charset="0"/>
              </a:rPr>
              <a:t>2. Project sustainability strategy</a:t>
            </a:r>
            <a:endParaRPr lang="en-GB"/>
          </a:p>
        </p:txBody>
      </p:sp>
      <p:sp>
        <p:nvSpPr>
          <p:cNvPr id="9" name="Ovaal 8" descr="Kompas met effen opvulling">
            <a:extLst>
              <a:ext uri="{FF2B5EF4-FFF2-40B4-BE49-F238E27FC236}">
                <a16:creationId xmlns:a16="http://schemas.microsoft.com/office/drawing/2014/main" id="{22A0944D-4ACD-4B73-88A0-6543D11C3AFC}"/>
              </a:ext>
            </a:extLst>
          </p:cNvPr>
          <p:cNvSpPr/>
          <p:nvPr/>
        </p:nvSpPr>
        <p:spPr>
          <a:xfrm>
            <a:off x="123150" y="113484"/>
            <a:ext cx="2946700" cy="2865126"/>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1" name="TextBox 1">
            <a:extLst>
              <a:ext uri="{FF2B5EF4-FFF2-40B4-BE49-F238E27FC236}">
                <a16:creationId xmlns:a16="http://schemas.microsoft.com/office/drawing/2014/main" id="{9DBBF2A4-8E99-4903-95DB-2A8776ED9A66}"/>
              </a:ext>
            </a:extLst>
          </p:cNvPr>
          <p:cNvSpPr txBox="1"/>
          <p:nvPr/>
        </p:nvSpPr>
        <p:spPr>
          <a:xfrm>
            <a:off x="1046945" y="6048345"/>
            <a:ext cx="69538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latin typeface="Arial" panose="020B0604020202020204" pitchFamily="34" charset="0"/>
                <a:cs typeface="Arial" panose="020B0604020202020204" pitchFamily="34" charset="0"/>
              </a:rPr>
              <a:t>Max. 1 page</a:t>
            </a:r>
          </a:p>
        </p:txBody>
      </p:sp>
      <p:pic>
        <p:nvPicPr>
          <p:cNvPr id="12" name="Graphic 24" descr="Wegwijzer met effen opvulling">
            <a:extLst>
              <a:ext uri="{FF2B5EF4-FFF2-40B4-BE49-F238E27FC236}">
                <a16:creationId xmlns:a16="http://schemas.microsoft.com/office/drawing/2014/main" id="{26F6CCFB-FF89-4068-88A4-06F30DE3FEB1}"/>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5975" y="5883453"/>
            <a:ext cx="400970" cy="503446"/>
          </a:xfrm>
          <a:prstGeom prst="rect">
            <a:avLst/>
          </a:prstGeom>
        </p:spPr>
      </p:pic>
    </p:spTree>
    <p:extLst>
      <p:ext uri="{BB962C8B-B14F-4D97-AF65-F5344CB8AC3E}">
        <p14:creationId xmlns:p14="http://schemas.microsoft.com/office/powerpoint/2010/main" val="3387879359"/>
      </p:ext>
    </p:extLst>
  </p:cSld>
  <p:clrMapOvr>
    <a:masterClrMapping/>
  </p:clrMapOvr>
  <mc:AlternateContent xmlns:mc="http://schemas.openxmlformats.org/markup-compatibility/2006" xmlns:p14="http://schemas.microsoft.com/office/powerpoint/2010/main">
    <mc:Choice Requires="p14">
      <p:transition spd="med" p14:dur="700" advTm="15729">
        <p:fade/>
      </p:transition>
    </mc:Choice>
    <mc:Fallback xmlns="">
      <p:transition spd="med" advTm="15729">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8C6E61B-B888-4502-BD6D-2845E8D214BD}"/>
              </a:ext>
            </a:extLst>
          </p:cNvPr>
          <p:cNvSpPr/>
          <p:nvPr/>
        </p:nvSpPr>
        <p:spPr>
          <a:xfrm>
            <a:off x="-1" y="0"/>
            <a:ext cx="2907588" cy="6858000"/>
          </a:xfrm>
          <a:prstGeom prst="rect">
            <a:avLst/>
          </a:prstGeom>
          <a:solidFill>
            <a:srgbClr val="72B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tle 1">
            <a:extLst>
              <a:ext uri="{FF2B5EF4-FFF2-40B4-BE49-F238E27FC236}">
                <a16:creationId xmlns:a16="http://schemas.microsoft.com/office/drawing/2014/main" id="{2FC3E440-4D0B-4822-8586-ADCC6895E658}"/>
              </a:ext>
            </a:extLst>
          </p:cNvPr>
          <p:cNvSpPr txBox="1">
            <a:spLocks/>
          </p:cNvSpPr>
          <p:nvPr/>
        </p:nvSpPr>
        <p:spPr>
          <a:xfrm>
            <a:off x="4241810" y="1801500"/>
            <a:ext cx="3414585" cy="259308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4400" b="1" i="0" u="none" strike="noStrike" kern="1200" cap="none" spc="0" normalizeH="0" baseline="0" noProof="0" err="1">
                <a:ln>
                  <a:noFill/>
                </a:ln>
                <a:solidFill>
                  <a:srgbClr val="72B9D2"/>
                </a:solidFill>
                <a:effectLst/>
                <a:uLnTx/>
                <a:uFillTx/>
                <a:latin typeface="Arial"/>
                <a:ea typeface="+mj-ea"/>
                <a:cs typeface="+mj-cs"/>
              </a:rPr>
              <a:t>Questions</a:t>
            </a:r>
            <a:r>
              <a:rPr kumimoji="0" lang="nl-NL" sz="4400" b="1" i="0" u="none" strike="noStrike" kern="1200" cap="none" spc="0" normalizeH="0" baseline="0" noProof="0">
                <a:ln>
                  <a:noFill/>
                </a:ln>
                <a:solidFill>
                  <a:srgbClr val="72B9D2"/>
                </a:solidFill>
                <a:effectLst/>
                <a:uLnTx/>
                <a:uFillTx/>
                <a:latin typeface="Arial"/>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4400" b="1" i="0" u="none" strike="noStrike" kern="1200" cap="none" spc="0" normalizeH="0" baseline="0" noProof="0">
                <a:ln>
                  <a:noFill/>
                </a:ln>
                <a:solidFill>
                  <a:srgbClr val="72B9D2"/>
                </a:solidFill>
                <a:effectLst/>
                <a:uLnTx/>
                <a:uFillTx/>
                <a:latin typeface="Arial"/>
                <a:ea typeface="+mj-ea"/>
                <a:cs typeface="+mj-cs"/>
              </a:rPr>
              <a:t>Feedback?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4400" b="1" i="0" u="none" strike="noStrike" kern="1200" cap="none" spc="0" normalizeH="0" baseline="0" noProof="0">
                <a:ln>
                  <a:noFill/>
                </a:ln>
                <a:solidFill>
                  <a:srgbClr val="72B9D2"/>
                </a:solidFill>
                <a:effectLst/>
                <a:uLnTx/>
                <a:uFillTx/>
                <a:latin typeface="Arial"/>
                <a:ea typeface="+mj-ea"/>
                <a:cs typeface="+mj-cs"/>
              </a:rPr>
              <a:t>Concerns? </a:t>
            </a:r>
          </a:p>
        </p:txBody>
      </p:sp>
    </p:spTree>
    <p:extLst>
      <p:ext uri="{BB962C8B-B14F-4D97-AF65-F5344CB8AC3E}">
        <p14:creationId xmlns:p14="http://schemas.microsoft.com/office/powerpoint/2010/main" val="384795321"/>
      </p:ext>
    </p:extLst>
  </p:cSld>
  <p:clrMapOvr>
    <a:masterClrMapping/>
  </p:clrMapOvr>
  <mc:AlternateContent xmlns:mc="http://schemas.openxmlformats.org/markup-compatibility/2006" xmlns:p14="http://schemas.microsoft.com/office/powerpoint/2010/main">
    <mc:Choice Requires="p14">
      <p:transition spd="med" p14:dur="700" advTm="10575">
        <p:fade/>
      </p:transition>
    </mc:Choice>
    <mc:Fallback xmlns="">
      <p:transition spd="med" advTm="10575">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8C6E61B-B888-4502-BD6D-2845E8D214BD}"/>
              </a:ext>
            </a:extLst>
          </p:cNvPr>
          <p:cNvSpPr/>
          <p:nvPr/>
        </p:nvSpPr>
        <p:spPr>
          <a:xfrm>
            <a:off x="-1" y="0"/>
            <a:ext cx="2907588" cy="6858000"/>
          </a:xfrm>
          <a:prstGeom prst="rect">
            <a:avLst/>
          </a:prstGeom>
          <a:solidFill>
            <a:srgbClr val="72B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tle 1">
            <a:extLst>
              <a:ext uri="{FF2B5EF4-FFF2-40B4-BE49-F238E27FC236}">
                <a16:creationId xmlns:a16="http://schemas.microsoft.com/office/drawing/2014/main" id="{2FC3E440-4D0B-4822-8586-ADCC6895E658}"/>
              </a:ext>
            </a:extLst>
          </p:cNvPr>
          <p:cNvSpPr txBox="1">
            <a:spLocks/>
          </p:cNvSpPr>
          <p:nvPr/>
        </p:nvSpPr>
        <p:spPr>
          <a:xfrm>
            <a:off x="4241810" y="1801500"/>
            <a:ext cx="3414585" cy="2593080"/>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sz="4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4400" b="1" i="0" u="none" strike="noStrike" kern="1200" cap="none" spc="0" normalizeH="0" baseline="0" noProof="0">
                <a:ln>
                  <a:noFill/>
                </a:ln>
                <a:solidFill>
                  <a:srgbClr val="72B9D2"/>
                </a:solidFill>
                <a:effectLst/>
                <a:uLnTx/>
                <a:uFillTx/>
                <a:latin typeface="Arial"/>
                <a:ea typeface="+mj-ea"/>
                <a:cs typeface="+mj-cs"/>
              </a:rPr>
              <a:t>Next steps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sz="4400" b="1" i="0" u="none" strike="noStrike" kern="1200" cap="none" spc="0" normalizeH="0" baseline="0" noProof="0">
              <a:ln>
                <a:noFill/>
              </a:ln>
              <a:solidFill>
                <a:srgbClr val="72B9D2"/>
              </a:solidFill>
              <a:effectLst/>
              <a:uLnTx/>
              <a:uFillTx/>
              <a:latin typeface="Arial"/>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Symbol" panose="05050102010706020507" pitchFamily="18" charset="2"/>
              <a:buChar char="Þ"/>
              <a:tabLst/>
              <a:defRPr/>
            </a:pPr>
            <a:r>
              <a:rPr lang="nl-NL">
                <a:solidFill>
                  <a:srgbClr val="72B9D2"/>
                </a:solidFill>
                <a:latin typeface="Arial"/>
              </a:rPr>
              <a:t>Extra info session(s)?</a:t>
            </a:r>
          </a:p>
          <a:p>
            <a:pPr marR="0" lvl="0" algn="l" defTabSz="914400" rtl="0" eaLnBrk="1" fontAlgn="auto" latinLnBrk="0" hangingPunct="1">
              <a:lnSpc>
                <a:spcPct val="100000"/>
              </a:lnSpc>
              <a:spcBef>
                <a:spcPct val="0"/>
              </a:spcBef>
              <a:spcAft>
                <a:spcPts val="0"/>
              </a:spcAft>
              <a:buClrTx/>
              <a:buSzTx/>
              <a:tabLst/>
              <a:defRPr/>
            </a:pPr>
            <a:r>
              <a:rPr lang="nl-NL">
                <a:solidFill>
                  <a:srgbClr val="72B9D2"/>
                </a:solidFill>
                <a:latin typeface="Arial"/>
              </a:rPr>
              <a:t> </a:t>
            </a:r>
          </a:p>
          <a:p>
            <a:pPr marL="571500" marR="0" lvl="0" indent="-571500" algn="l" defTabSz="914400" rtl="0" eaLnBrk="1" fontAlgn="auto" latinLnBrk="0" hangingPunct="1">
              <a:lnSpc>
                <a:spcPct val="100000"/>
              </a:lnSpc>
              <a:spcBef>
                <a:spcPct val="0"/>
              </a:spcBef>
              <a:spcAft>
                <a:spcPts val="0"/>
              </a:spcAft>
              <a:buClrTx/>
              <a:buSzTx/>
              <a:buFont typeface="Symbol" panose="05050102010706020507" pitchFamily="18" charset="2"/>
              <a:buChar char="Þ"/>
              <a:tabLst/>
              <a:defRPr/>
            </a:pPr>
            <a:r>
              <a:rPr kumimoji="0" lang="nl-NL" sz="4400" b="1" i="0" u="none" strike="noStrike" kern="1200" cap="none" spc="0" normalizeH="0" baseline="0" noProof="0">
                <a:ln>
                  <a:noFill/>
                </a:ln>
                <a:solidFill>
                  <a:srgbClr val="72B9D2"/>
                </a:solidFill>
                <a:effectLst/>
                <a:uLnTx/>
                <a:uFillTx/>
                <a:latin typeface="Arial"/>
                <a:ea typeface="+mj-ea"/>
                <a:cs typeface="+mj-cs"/>
              </a:rPr>
              <a:t>Poll</a:t>
            </a:r>
          </a:p>
        </p:txBody>
      </p:sp>
    </p:spTree>
    <p:extLst>
      <p:ext uri="{BB962C8B-B14F-4D97-AF65-F5344CB8AC3E}">
        <p14:creationId xmlns:p14="http://schemas.microsoft.com/office/powerpoint/2010/main" val="1364950177"/>
      </p:ext>
    </p:extLst>
  </p:cSld>
  <p:clrMapOvr>
    <a:masterClrMapping/>
  </p:clrMapOvr>
  <mc:AlternateContent xmlns:mc="http://schemas.openxmlformats.org/markup-compatibility/2006" xmlns:p14="http://schemas.microsoft.com/office/powerpoint/2010/main">
    <mc:Choice Requires="p14">
      <p:transition spd="med" p14:dur="700" advTm="10575">
        <p:fade/>
      </p:transition>
    </mc:Choice>
    <mc:Fallback xmlns="">
      <p:transition spd="med" advTm="10575">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966342" y="0"/>
            <a:ext cx="8177657" cy="4581128"/>
          </a:xfrm>
          <a:prstGeom prst="rect">
            <a:avLst/>
          </a:prstGeom>
          <a:solidFill>
            <a:srgbClr val="9FA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1175138" y="426144"/>
            <a:ext cx="7503829" cy="3908762"/>
          </a:xfrm>
          <a:prstGeom prst="rect">
            <a:avLst/>
          </a:prstGeom>
          <a:noFill/>
        </p:spPr>
        <p:txBody>
          <a:bodyPr wrap="square" rtlCol="0">
            <a:spAutoFit/>
          </a:bodyPr>
          <a:lstStyle/>
          <a:p>
            <a:pPr algn="r"/>
            <a:endParaRPr lang="nl-BE" sz="3600" b="1">
              <a:solidFill>
                <a:schemeClr val="bg1"/>
              </a:solidFill>
              <a:latin typeface="Arial" pitchFamily="34" charset="0"/>
              <a:cs typeface="Arial" pitchFamily="34" charset="0"/>
            </a:endParaRPr>
          </a:p>
          <a:p>
            <a:pPr algn="r"/>
            <a:endParaRPr lang="nl-BE" sz="3600" b="1">
              <a:solidFill>
                <a:schemeClr val="bg1"/>
              </a:solidFill>
              <a:latin typeface="Arial" pitchFamily="34" charset="0"/>
              <a:cs typeface="Arial" pitchFamily="34" charset="0"/>
            </a:endParaRPr>
          </a:p>
          <a:p>
            <a:pPr algn="r"/>
            <a:r>
              <a:rPr lang="nl-BE" sz="3600" b="1">
                <a:solidFill>
                  <a:schemeClr val="bg1"/>
                </a:solidFill>
                <a:latin typeface="Arial" pitchFamily="34" charset="0"/>
                <a:cs typeface="Arial" pitchFamily="34" charset="0"/>
              </a:rPr>
              <a:t>ITP 2023</a:t>
            </a:r>
          </a:p>
          <a:p>
            <a:pPr algn="r"/>
            <a:r>
              <a:rPr lang="nl-BE" sz="3600" b="1">
                <a:solidFill>
                  <a:schemeClr val="bg1"/>
                </a:solidFill>
                <a:latin typeface="Arial" pitchFamily="34" charset="0"/>
                <a:cs typeface="Arial" pitchFamily="34" charset="0"/>
              </a:rPr>
              <a:t>Formats and guidelines</a:t>
            </a:r>
          </a:p>
          <a:p>
            <a:pPr algn="r"/>
            <a:r>
              <a:rPr lang="nl-BE" sz="3600" b="1">
                <a:solidFill>
                  <a:schemeClr val="bg1"/>
                </a:solidFill>
                <a:latin typeface="Arial" pitchFamily="34" charset="0"/>
                <a:cs typeface="Arial" pitchFamily="34" charset="0"/>
              </a:rPr>
              <a:t>Word &amp; Excel</a:t>
            </a:r>
            <a:br>
              <a:rPr lang="nl-BE" sz="3600" b="1">
                <a:solidFill>
                  <a:schemeClr val="bg1"/>
                </a:solidFill>
                <a:latin typeface="Arial" pitchFamily="34" charset="0"/>
                <a:cs typeface="Arial" pitchFamily="34" charset="0"/>
              </a:rPr>
            </a:br>
            <a:r>
              <a:rPr lang="nl-BE" sz="3600" b="1">
                <a:solidFill>
                  <a:schemeClr val="bg1"/>
                </a:solidFill>
                <a:latin typeface="Arial" pitchFamily="34" charset="0"/>
                <a:cs typeface="Arial" pitchFamily="34" charset="0"/>
              </a:rPr>
              <a:t>Online Tool</a:t>
            </a:r>
            <a:endParaRPr lang="nl-BE" sz="2800" b="1">
              <a:solidFill>
                <a:schemeClr val="bg1"/>
              </a:solidFill>
              <a:latin typeface="Arial" pitchFamily="34" charset="0"/>
              <a:cs typeface="Arial" pitchFamily="34" charset="0"/>
            </a:endParaRPr>
          </a:p>
          <a:p>
            <a:pPr algn="r"/>
            <a:endParaRPr lang="nl-BE" sz="3200" b="1">
              <a:solidFill>
                <a:schemeClr val="bg1"/>
              </a:solidFill>
              <a:latin typeface="Arial" pitchFamily="34" charset="0"/>
              <a:cs typeface="Arial" pitchFamily="34" charset="0"/>
            </a:endParaRPr>
          </a:p>
        </p:txBody>
      </p:sp>
      <p:sp>
        <p:nvSpPr>
          <p:cNvPr id="9" name="Rechthoek 8"/>
          <p:cNvSpPr/>
          <p:nvPr/>
        </p:nvSpPr>
        <p:spPr>
          <a:xfrm>
            <a:off x="-1" y="0"/>
            <a:ext cx="787791" cy="4581128"/>
          </a:xfrm>
          <a:prstGeom prst="rect">
            <a:avLst/>
          </a:prstGeom>
          <a:solidFill>
            <a:srgbClr val="72B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341" y="5203784"/>
            <a:ext cx="4122493" cy="985543"/>
          </a:xfrm>
          <a:prstGeom prst="rect">
            <a:avLst/>
          </a:prstGeom>
        </p:spPr>
      </p:pic>
    </p:spTree>
    <p:extLst>
      <p:ext uri="{BB962C8B-B14F-4D97-AF65-F5344CB8AC3E}">
        <p14:creationId xmlns:p14="http://schemas.microsoft.com/office/powerpoint/2010/main" val="2030244907"/>
      </p:ext>
    </p:extLst>
  </p:cSld>
  <p:clrMapOvr>
    <a:masterClrMapping/>
  </p:clrMapOvr>
  <mc:AlternateContent xmlns:mc="http://schemas.openxmlformats.org/markup-compatibility/2006" xmlns:p14="http://schemas.microsoft.com/office/powerpoint/2010/main">
    <mc:Choice Requires="p14">
      <p:transition spd="med" p14:dur="700" advTm="7835">
        <p:fade/>
      </p:transition>
    </mc:Choice>
    <mc:Fallback xmlns="">
      <p:transition spd="med" advTm="783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1CC74-C08E-458B-8D89-3863152DC9B6}"/>
              </a:ext>
            </a:extLst>
          </p:cNvPr>
          <p:cNvSpPr>
            <a:spLocks noGrp="1"/>
          </p:cNvSpPr>
          <p:nvPr>
            <p:ph type="title"/>
          </p:nvPr>
        </p:nvSpPr>
        <p:spPr>
          <a:xfrm>
            <a:off x="457200" y="63793"/>
            <a:ext cx="8229600" cy="627324"/>
          </a:xfrm>
        </p:spPr>
        <p:txBody>
          <a:bodyPr anchor="ctr">
            <a:normAutofit fontScale="90000"/>
          </a:bodyPr>
          <a:lstStyle/>
          <a:p>
            <a:r>
              <a:rPr lang="en-GB" sz="4000" b="1">
                <a:solidFill>
                  <a:schemeClr val="accent1"/>
                </a:solidFill>
              </a:rPr>
              <a:t>Challenges and new priorities</a:t>
            </a:r>
            <a:endParaRPr lang="en-US" sz="4000">
              <a:solidFill>
                <a:schemeClr val="accent1"/>
              </a:solidFill>
            </a:endParaRPr>
          </a:p>
        </p:txBody>
      </p:sp>
      <p:sp>
        <p:nvSpPr>
          <p:cNvPr id="3" name="Text Placeholder 2">
            <a:extLst>
              <a:ext uri="{FF2B5EF4-FFF2-40B4-BE49-F238E27FC236}">
                <a16:creationId xmlns:a16="http://schemas.microsoft.com/office/drawing/2014/main" id="{98ADF001-7D22-4460-8C5A-BD0ACDCDBDB2}"/>
              </a:ext>
            </a:extLst>
          </p:cNvPr>
          <p:cNvSpPr>
            <a:spLocks noGrp="1"/>
          </p:cNvSpPr>
          <p:nvPr>
            <p:ph sz="half" idx="1"/>
          </p:nvPr>
        </p:nvSpPr>
        <p:spPr>
          <a:xfrm>
            <a:off x="341745" y="1207008"/>
            <a:ext cx="6814959" cy="4704266"/>
          </a:xfrm>
        </p:spPr>
        <p:txBody>
          <a:bodyPr>
            <a:noAutofit/>
          </a:bodyPr>
          <a:lstStyle/>
          <a:p>
            <a:pPr marL="0" lvl="1" indent="0" algn="just">
              <a:lnSpc>
                <a:spcPct val="90000"/>
              </a:lnSpc>
              <a:buNone/>
            </a:pPr>
            <a:endParaRPr lang="en-US"/>
          </a:p>
          <a:p>
            <a:pPr lvl="1" algn="just">
              <a:lnSpc>
                <a:spcPct val="90000"/>
              </a:lnSpc>
            </a:pPr>
            <a:r>
              <a:rPr lang="en-US" sz="2800" b="1">
                <a:solidFill>
                  <a:schemeClr val="bg2"/>
                </a:solidFill>
              </a:rPr>
              <a:t>Main changes </a:t>
            </a:r>
          </a:p>
          <a:p>
            <a:pPr marL="342900" lvl="1" indent="-342900" algn="just">
              <a:lnSpc>
                <a:spcPct val="90000"/>
              </a:lnSpc>
              <a:buFont typeface="Arial" panose="020B0604020202020204" pitchFamily="34" charset="0"/>
              <a:buChar char="•"/>
            </a:pPr>
            <a:r>
              <a:rPr lang="en-US">
                <a:solidFill>
                  <a:schemeClr val="accent2"/>
                </a:solidFill>
              </a:rPr>
              <a:t>Agenda 2030 </a:t>
            </a:r>
            <a:r>
              <a:rPr lang="en-US">
                <a:solidFill>
                  <a:schemeClr val="tx1"/>
                </a:solidFill>
                <a:sym typeface="Wingdings" panose="05000000000000000000" pitchFamily="2" charset="2"/>
              </a:rPr>
              <a:t></a:t>
            </a:r>
            <a:r>
              <a:rPr lang="en-US">
                <a:solidFill>
                  <a:schemeClr val="tx1"/>
                </a:solidFill>
              </a:rPr>
              <a:t> mainstreaming the </a:t>
            </a:r>
            <a:r>
              <a:rPr lang="en-US">
                <a:solidFill>
                  <a:schemeClr val="accent2"/>
                </a:solidFill>
              </a:rPr>
              <a:t>3 SDG principles</a:t>
            </a:r>
            <a:endParaRPr lang="en-US">
              <a:solidFill>
                <a:srgbClr val="262626"/>
              </a:solidFill>
              <a:effectLst/>
              <a:latin typeface="Arial" panose="020B0604020202020204" pitchFamily="34" charset="0"/>
              <a:ea typeface="Times New Roman" panose="02020603050405020304" pitchFamily="18" charset="0"/>
            </a:endParaRPr>
          </a:p>
          <a:p>
            <a:pPr marL="285750" lvl="1" indent="-285750" algn="just">
              <a:lnSpc>
                <a:spcPct val="90000"/>
              </a:lnSpc>
              <a:buFont typeface="Arial" panose="020B0604020202020204" pitchFamily="34" charset="0"/>
              <a:buChar char="•"/>
            </a:pPr>
            <a:endParaRPr lang="en-US">
              <a:solidFill>
                <a:srgbClr val="262626"/>
              </a:solidFill>
              <a:effectLst/>
              <a:latin typeface="Arial" panose="020B0604020202020204" pitchFamily="34" charset="0"/>
              <a:ea typeface="Times New Roman" panose="02020603050405020304" pitchFamily="18" charset="0"/>
            </a:endParaRPr>
          </a:p>
          <a:p>
            <a:pPr marL="285750" lvl="1" indent="-285750" algn="just">
              <a:lnSpc>
                <a:spcPct val="90000"/>
              </a:lnSpc>
              <a:buFont typeface="Arial" panose="020B0604020202020204" pitchFamily="34" charset="0"/>
              <a:buChar char="•"/>
            </a:pPr>
            <a:r>
              <a:rPr lang="en-US">
                <a:solidFill>
                  <a:srgbClr val="262626"/>
                </a:solidFill>
                <a:effectLst/>
                <a:latin typeface="Arial" panose="020B0604020202020204" pitchFamily="34" charset="0"/>
                <a:ea typeface="Times New Roman" panose="02020603050405020304" pitchFamily="18" charset="0"/>
              </a:rPr>
              <a:t>Incorporation of </a:t>
            </a:r>
            <a:r>
              <a:rPr lang="en-US">
                <a:solidFill>
                  <a:schemeClr val="accent2"/>
                </a:solidFill>
                <a:effectLst/>
                <a:latin typeface="Arial" panose="020B0604020202020204" pitchFamily="34" charset="0"/>
                <a:ea typeface="Times New Roman" panose="02020603050405020304" pitchFamily="18" charset="0"/>
              </a:rPr>
              <a:t>global citizenship education</a:t>
            </a:r>
            <a:r>
              <a:rPr lang="en-US">
                <a:solidFill>
                  <a:schemeClr val="tx1"/>
                </a:solidFill>
                <a:effectLst/>
                <a:latin typeface="Arial" panose="020B0604020202020204" pitchFamily="34" charset="0"/>
                <a:ea typeface="Times New Roman" panose="02020603050405020304" pitchFamily="18" charset="0"/>
              </a:rPr>
              <a:t>, </a:t>
            </a:r>
            <a:r>
              <a:rPr lang="en-US">
                <a:solidFill>
                  <a:schemeClr val="accent2"/>
                </a:solidFill>
                <a:effectLst/>
                <a:latin typeface="Arial" panose="020B0604020202020204" pitchFamily="34" charset="0"/>
                <a:ea typeface="Times New Roman" panose="02020603050405020304" pitchFamily="18" charset="0"/>
              </a:rPr>
              <a:t>decolonization </a:t>
            </a:r>
            <a:r>
              <a:rPr lang="en-US">
                <a:solidFill>
                  <a:schemeClr val="tx1"/>
                </a:solidFill>
                <a:effectLst/>
                <a:latin typeface="Arial" panose="020B0604020202020204" pitchFamily="34" charset="0"/>
                <a:ea typeface="Times New Roman" panose="02020603050405020304" pitchFamily="18" charset="0"/>
              </a:rPr>
              <a:t>&amp; </a:t>
            </a:r>
            <a:r>
              <a:rPr lang="en-US">
                <a:solidFill>
                  <a:schemeClr val="accent2"/>
                </a:solidFill>
                <a:effectLst/>
                <a:latin typeface="Arial" panose="020B0604020202020204" pitchFamily="34" charset="0"/>
                <a:ea typeface="Times New Roman" panose="02020603050405020304" pitchFamily="18" charset="0"/>
              </a:rPr>
              <a:t>equal partnerships</a:t>
            </a:r>
            <a:r>
              <a:rPr lang="en-US">
                <a:solidFill>
                  <a:schemeClr val="tx1"/>
                </a:solidFill>
                <a:effectLst/>
                <a:latin typeface="Arial" panose="020B0604020202020204" pitchFamily="34" charset="0"/>
                <a:ea typeface="Times New Roman" panose="02020603050405020304" pitchFamily="18" charset="0"/>
              </a:rPr>
              <a:t>, and broader understanding of </a:t>
            </a:r>
            <a:r>
              <a:rPr lang="en-US">
                <a:solidFill>
                  <a:schemeClr val="accent2"/>
                </a:solidFill>
                <a:effectLst/>
                <a:latin typeface="Arial" panose="020B0604020202020204" pitchFamily="34" charset="0"/>
                <a:ea typeface="Times New Roman" panose="02020603050405020304" pitchFamily="18" charset="0"/>
              </a:rPr>
              <a:t>sustainable development </a:t>
            </a:r>
            <a:r>
              <a:rPr lang="en-US">
                <a:solidFill>
                  <a:schemeClr val="tx1"/>
                </a:solidFill>
                <a:effectLst/>
                <a:latin typeface="Arial" panose="020B0604020202020204" pitchFamily="34" charset="0"/>
                <a:ea typeface="Times New Roman" panose="02020603050405020304" pitchFamily="18" charset="0"/>
              </a:rPr>
              <a:t>into threefold mission </a:t>
            </a:r>
          </a:p>
          <a:p>
            <a:pPr marL="285750" lvl="1" indent="-285750" algn="just">
              <a:lnSpc>
                <a:spcPct val="90000"/>
              </a:lnSpc>
              <a:buFont typeface="Arial" panose="020B0604020202020204" pitchFamily="34" charset="0"/>
              <a:buChar char="•"/>
            </a:pPr>
            <a:endParaRPr lang="en-US"/>
          </a:p>
          <a:p>
            <a:pPr marL="285750" lvl="1" indent="-285750" algn="just">
              <a:lnSpc>
                <a:spcPct val="90000"/>
              </a:lnSpc>
              <a:buFont typeface="Arial" panose="020B0604020202020204" pitchFamily="34" charset="0"/>
              <a:buChar char="•"/>
            </a:pPr>
            <a:r>
              <a:rPr lang="en-US"/>
              <a:t>Importance of </a:t>
            </a:r>
            <a:r>
              <a:rPr lang="en-US">
                <a:solidFill>
                  <a:schemeClr val="accent2"/>
                </a:solidFill>
              </a:rPr>
              <a:t>themes</a:t>
            </a:r>
          </a:p>
          <a:p>
            <a:pPr marL="895350" lvl="2" indent="-360363" algn="just">
              <a:lnSpc>
                <a:spcPct val="90000"/>
              </a:lnSpc>
            </a:pPr>
            <a:r>
              <a:rPr lang="en-US" sz="2400"/>
              <a:t>Transversal themes : gender, environment</a:t>
            </a:r>
          </a:p>
        </p:txBody>
      </p:sp>
      <p:pic>
        <p:nvPicPr>
          <p:cNvPr id="1026" name="Picture 2" descr="See the source image">
            <a:extLst>
              <a:ext uri="{FF2B5EF4-FFF2-40B4-BE49-F238E27FC236}">
                <a16:creationId xmlns:a16="http://schemas.microsoft.com/office/drawing/2014/main" id="{89C96C9B-944B-462C-AF1F-75859336F1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326448" y="242135"/>
            <a:ext cx="1653231" cy="1239924"/>
          </a:xfrm>
          <a:prstGeom prst="rect">
            <a:avLst/>
          </a:prstGeom>
          <a:solidFill>
            <a:srgbClr val="FFFFFF"/>
          </a:solidFill>
        </p:spPr>
      </p:pic>
    </p:spTree>
    <p:extLst>
      <p:ext uri="{BB962C8B-B14F-4D97-AF65-F5344CB8AC3E}">
        <p14:creationId xmlns:p14="http://schemas.microsoft.com/office/powerpoint/2010/main" val="69823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A03D-278B-4B38-8C46-2EB7B6970882}"/>
              </a:ext>
            </a:extLst>
          </p:cNvPr>
          <p:cNvSpPr>
            <a:spLocks noGrp="1"/>
          </p:cNvSpPr>
          <p:nvPr>
            <p:ph type="title"/>
          </p:nvPr>
        </p:nvSpPr>
        <p:spPr/>
        <p:txBody>
          <a:bodyPr>
            <a:normAutofit/>
          </a:bodyPr>
          <a:lstStyle/>
          <a:p>
            <a:r>
              <a:rPr lang="en-US" b="1">
                <a:solidFill>
                  <a:srgbClr val="72B9D2"/>
                </a:solidFill>
                <a:latin typeface="Arial" pitchFamily="34" charset="0"/>
                <a:ea typeface="+mn-ea"/>
                <a:cs typeface="Arial" pitchFamily="34" charset="0"/>
              </a:rPr>
              <a:t>ITP: What’s new?</a:t>
            </a:r>
          </a:p>
        </p:txBody>
      </p:sp>
      <p:sp>
        <p:nvSpPr>
          <p:cNvPr id="3" name="Content Placeholder 2">
            <a:extLst>
              <a:ext uri="{FF2B5EF4-FFF2-40B4-BE49-F238E27FC236}">
                <a16:creationId xmlns:a16="http://schemas.microsoft.com/office/drawing/2014/main" id="{E4F7E08B-FDB9-4D3E-9888-9731D56F6CCE}"/>
              </a:ext>
            </a:extLst>
          </p:cNvPr>
          <p:cNvSpPr>
            <a:spLocks noGrp="1"/>
          </p:cNvSpPr>
          <p:nvPr>
            <p:ph idx="1"/>
          </p:nvPr>
        </p:nvSpPr>
        <p:spPr>
          <a:xfrm>
            <a:off x="457200" y="1417638"/>
            <a:ext cx="8229600" cy="4752753"/>
          </a:xfrm>
        </p:spPr>
        <p:txBody>
          <a:bodyPr vert="horz" lIns="91440" tIns="45720" rIns="91440" bIns="45720" rtlCol="0" anchor="t">
            <a:noAutofit/>
          </a:bodyPr>
          <a:lstStyle/>
          <a:p>
            <a:endParaRPr lang="en-US" sz="1200" b="0">
              <a:solidFill>
                <a:schemeClr val="tx1"/>
              </a:solidFill>
              <a:latin typeface="Arial"/>
              <a:cs typeface="Calibri"/>
            </a:endParaRPr>
          </a:p>
          <a:p>
            <a:pPr marL="457200" indent="-457200">
              <a:buFont typeface="Arial" panose="020B0604020202020204" pitchFamily="34" charset="0"/>
              <a:buChar char="•"/>
            </a:pPr>
            <a:r>
              <a:rPr lang="en-US" sz="2400" b="0">
                <a:solidFill>
                  <a:schemeClr val="tx1"/>
                </a:solidFill>
                <a:cs typeface="Calibri"/>
              </a:rPr>
              <a:t>ITP’s =&gt; </a:t>
            </a:r>
            <a:r>
              <a:rPr lang="en-US" sz="2400">
                <a:solidFill>
                  <a:schemeClr val="tx1"/>
                </a:solidFill>
                <a:cs typeface="Calibri"/>
              </a:rPr>
              <a:t>projects</a:t>
            </a:r>
            <a:r>
              <a:rPr lang="en-US" sz="2400" b="0">
                <a:solidFill>
                  <a:schemeClr val="tx1"/>
                </a:solidFill>
                <a:cs typeface="Calibri"/>
              </a:rPr>
              <a:t>: focus on capacity building of professionals through short-term training </a:t>
            </a:r>
          </a:p>
          <a:p>
            <a:pPr marL="1600200" lvl="2" indent="-457200"/>
            <a:r>
              <a:rPr lang="en-US" sz="1800" b="0">
                <a:solidFill>
                  <a:schemeClr val="tx1"/>
                </a:solidFill>
                <a:cs typeface="Calibri"/>
              </a:rPr>
              <a:t>Trainees becoming agents of change</a:t>
            </a:r>
          </a:p>
          <a:p>
            <a:pPr marL="1600200" lvl="2" indent="-457200"/>
            <a:r>
              <a:rPr lang="en-US" sz="1800" b="0">
                <a:solidFill>
                  <a:schemeClr val="tx1"/>
                </a:solidFill>
                <a:cs typeface="Calibri"/>
              </a:rPr>
              <a:t>Their professional context as driver of change</a:t>
            </a:r>
          </a:p>
          <a:p>
            <a:pPr marL="457200" indent="-457200">
              <a:buFont typeface="Arial" panose="020B0604020202020204" pitchFamily="34" charset="0"/>
              <a:buChar char="•"/>
            </a:pPr>
            <a:r>
              <a:rPr lang="en-US" sz="2400" b="0">
                <a:solidFill>
                  <a:schemeClr val="tx1"/>
                </a:solidFill>
                <a:latin typeface="Arial" panose="020B0604020202020204" pitchFamily="34" charset="0"/>
              </a:rPr>
              <a:t>Pre-training trajectory and followed by a post-training trajectory </a:t>
            </a:r>
            <a:endParaRPr lang="en-US" sz="2400" b="0">
              <a:solidFill>
                <a:schemeClr val="tx1"/>
              </a:solidFill>
              <a:cs typeface="Calibri"/>
            </a:endParaRPr>
          </a:p>
          <a:p>
            <a:pPr marL="457200" indent="-457200">
              <a:buFont typeface="Arial" panose="020B0604020202020204" pitchFamily="34" charset="0"/>
              <a:buChar char="•"/>
            </a:pPr>
            <a:r>
              <a:rPr lang="en-US" sz="2400" b="0">
                <a:solidFill>
                  <a:schemeClr val="tx1"/>
                </a:solidFill>
                <a:cs typeface="Calibri"/>
              </a:rPr>
              <a:t>Duration of 3 years max</a:t>
            </a:r>
          </a:p>
          <a:p>
            <a:pPr marL="457200" indent="-457200">
              <a:buFont typeface="Arial" panose="020B0604020202020204" pitchFamily="34" charset="0"/>
              <a:buChar char="•"/>
            </a:pPr>
            <a:r>
              <a:rPr lang="en-US" sz="2400" b="0">
                <a:solidFill>
                  <a:schemeClr val="tx1"/>
                </a:solidFill>
                <a:cs typeface="Calibri"/>
              </a:rPr>
              <a:t>Several editions, min. 8 scholars for each edition</a:t>
            </a:r>
          </a:p>
          <a:p>
            <a:pPr marL="457200" indent="-457200">
              <a:buFont typeface="Arial" panose="020B0604020202020204" pitchFamily="34" charset="0"/>
              <a:buChar char="•"/>
            </a:pPr>
            <a:r>
              <a:rPr lang="en-US" sz="2400" b="0">
                <a:solidFill>
                  <a:schemeClr val="tx1"/>
                </a:solidFill>
                <a:latin typeface="Arial" panose="020B0604020202020204" pitchFamily="34" charset="0"/>
              </a:rPr>
              <a:t>Integration of Global Citizenship </a:t>
            </a:r>
            <a:endParaRPr lang="en-US" sz="2400" b="0">
              <a:solidFill>
                <a:schemeClr val="tx1"/>
              </a:solidFill>
              <a:cs typeface="Calibri"/>
            </a:endParaRPr>
          </a:p>
          <a:p>
            <a:pPr marL="457200" indent="-457200">
              <a:buFont typeface="Arial" panose="020B0604020202020204" pitchFamily="34" charset="0"/>
              <a:buChar char="•"/>
            </a:pPr>
            <a:r>
              <a:rPr lang="en-US" sz="2400" b="0">
                <a:solidFill>
                  <a:schemeClr val="tx1"/>
                </a:solidFill>
                <a:cs typeface="Calibri"/>
              </a:rPr>
              <a:t>Where &amp; how: no fixed format </a:t>
            </a:r>
          </a:p>
          <a:p>
            <a:pPr marL="457200" indent="-457200">
              <a:buFont typeface="Arial" panose="020B0604020202020204" pitchFamily="34" charset="0"/>
              <a:buChar char="•"/>
            </a:pPr>
            <a:r>
              <a:rPr lang="en-US" sz="2400" b="0">
                <a:solidFill>
                  <a:schemeClr val="tx1"/>
                </a:solidFill>
                <a:cs typeface="Calibri"/>
              </a:rPr>
              <a:t>Max global budget per ITP: 150.000€ (training(s)+scholars)</a:t>
            </a:r>
          </a:p>
          <a:p>
            <a:pPr marL="457200" indent="-457200">
              <a:buFont typeface="Arial" panose="020B0604020202020204" pitchFamily="34" charset="0"/>
              <a:buChar char="•"/>
            </a:pPr>
            <a:endParaRPr lang="en-US" sz="2400" b="0">
              <a:solidFill>
                <a:schemeClr val="tx1"/>
              </a:solidFill>
              <a:cs typeface="Calibri"/>
            </a:endParaRPr>
          </a:p>
          <a:p>
            <a:pPr marL="457200" indent="-457200">
              <a:buFont typeface="Arial" panose="020B0604020202020204" pitchFamily="34" charset="0"/>
              <a:buChar char="•"/>
            </a:pPr>
            <a:endParaRPr lang="en-US" sz="2400" b="0">
              <a:solidFill>
                <a:schemeClr val="tx1"/>
              </a:solidFill>
              <a:cs typeface="Calibri"/>
            </a:endParaRPr>
          </a:p>
          <a:p>
            <a:pPr marL="457200" indent="-457200">
              <a:buFont typeface="Arial" panose="020B0604020202020204" pitchFamily="34" charset="0"/>
              <a:buChar char="•"/>
            </a:pPr>
            <a:endParaRPr lang="en-US" sz="2400" b="0">
              <a:solidFill>
                <a:schemeClr val="tx1"/>
              </a:solidFill>
              <a:cs typeface="Calibri"/>
            </a:endParaRPr>
          </a:p>
        </p:txBody>
      </p:sp>
    </p:spTree>
    <p:extLst>
      <p:ext uri="{BB962C8B-B14F-4D97-AF65-F5344CB8AC3E}">
        <p14:creationId xmlns:p14="http://schemas.microsoft.com/office/powerpoint/2010/main" val="4066781838"/>
      </p:ext>
    </p:extLst>
  </p:cSld>
  <p:clrMapOvr>
    <a:masterClrMapping/>
  </p:clrMapOvr>
  <mc:AlternateContent xmlns:mc="http://schemas.openxmlformats.org/markup-compatibility/2006" xmlns:p14="http://schemas.microsoft.com/office/powerpoint/2010/main">
    <mc:Choice Requires="p14">
      <p:transition spd="med" p14:dur="700" advTm="95651">
        <p:fade/>
      </p:transition>
    </mc:Choice>
    <mc:Fallback xmlns="">
      <p:transition spd="med" advTm="956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32D2-D4D3-4289-A51C-48366A01E8F8}"/>
              </a:ext>
            </a:extLst>
          </p:cNvPr>
          <p:cNvSpPr>
            <a:spLocks noGrp="1"/>
          </p:cNvSpPr>
          <p:nvPr>
            <p:ph type="title"/>
          </p:nvPr>
        </p:nvSpPr>
        <p:spPr>
          <a:xfrm>
            <a:off x="457200" y="274638"/>
            <a:ext cx="8229600" cy="1143000"/>
          </a:xfrm>
        </p:spPr>
        <p:txBody>
          <a:bodyPr anchor="ctr">
            <a:normAutofit/>
          </a:bodyPr>
          <a:lstStyle/>
          <a:p>
            <a:r>
              <a:rPr lang="en-US"/>
              <a:t>Timeline – ITP 2023</a:t>
            </a:r>
            <a:endParaRPr lang="nl-NL"/>
          </a:p>
        </p:txBody>
      </p:sp>
      <p:sp>
        <p:nvSpPr>
          <p:cNvPr id="8" name="Slide Number Placeholder 3">
            <a:extLst>
              <a:ext uri="{FF2B5EF4-FFF2-40B4-BE49-F238E27FC236}">
                <a16:creationId xmlns:a16="http://schemas.microsoft.com/office/drawing/2014/main" id="{90A00DD9-957E-4596-85F2-8F6A3670500A}"/>
              </a:ext>
            </a:extLst>
          </p:cNvPr>
          <p:cNvSpPr>
            <a:spLocks noGrp="1"/>
          </p:cNvSpPr>
          <p:nvPr>
            <p:ph type="sldNum" sz="quarter" idx="12"/>
          </p:nvPr>
        </p:nvSpPr>
        <p:spPr>
          <a:xfrm>
            <a:off x="6553200" y="6356350"/>
            <a:ext cx="2133600" cy="365125"/>
          </a:xfrm>
        </p:spPr>
        <p:txBody>
          <a:bodyPr>
            <a:normAutofit/>
          </a:bodyPr>
          <a:lstStyle/>
          <a:p>
            <a:pPr>
              <a:lnSpc>
                <a:spcPct val="90000"/>
              </a:lnSpc>
              <a:spcAft>
                <a:spcPts val="600"/>
              </a:spcAft>
            </a:pPr>
            <a:fld id="{268C14F9-EA40-485A-9808-5F1A0256EE25}" type="slidenum">
              <a:rPr lang="nl-BE" smtClean="0"/>
              <a:pPr>
                <a:lnSpc>
                  <a:spcPct val="90000"/>
                </a:lnSpc>
                <a:spcAft>
                  <a:spcPts val="600"/>
                </a:spcAft>
              </a:pPr>
              <a:t>7</a:t>
            </a:fld>
            <a:endParaRPr lang="nl-BE"/>
          </a:p>
        </p:txBody>
      </p:sp>
      <p:graphicFrame>
        <p:nvGraphicFramePr>
          <p:cNvPr id="4" name="Tabel 3">
            <a:extLst>
              <a:ext uri="{FF2B5EF4-FFF2-40B4-BE49-F238E27FC236}">
                <a16:creationId xmlns:a16="http://schemas.microsoft.com/office/drawing/2014/main" id="{24ED919A-17C8-44A1-B6E3-AB55F73E4B31}"/>
              </a:ext>
            </a:extLst>
          </p:cNvPr>
          <p:cNvGraphicFramePr>
            <a:graphicFrameLocks noGrp="1"/>
          </p:cNvGraphicFramePr>
          <p:nvPr>
            <p:extLst>
              <p:ext uri="{D42A27DB-BD31-4B8C-83A1-F6EECF244321}">
                <p14:modId xmlns:p14="http://schemas.microsoft.com/office/powerpoint/2010/main" val="3211490640"/>
              </p:ext>
            </p:extLst>
          </p:nvPr>
        </p:nvGraphicFramePr>
        <p:xfrm>
          <a:off x="457200" y="1642534"/>
          <a:ext cx="8229601" cy="3216414"/>
        </p:xfrm>
        <a:graphic>
          <a:graphicData uri="http://schemas.openxmlformats.org/drawingml/2006/table">
            <a:tbl>
              <a:tblPr firstRow="1" firstCol="1" bandRow="1">
                <a:tableStyleId>{5C22544A-7EE6-4342-B048-85BDC9FD1C3A}</a:tableStyleId>
              </a:tblPr>
              <a:tblGrid>
                <a:gridCol w="4609475">
                  <a:extLst>
                    <a:ext uri="{9D8B030D-6E8A-4147-A177-3AD203B41FA5}">
                      <a16:colId xmlns:a16="http://schemas.microsoft.com/office/drawing/2014/main" val="81507603"/>
                    </a:ext>
                  </a:extLst>
                </a:gridCol>
                <a:gridCol w="3620126">
                  <a:extLst>
                    <a:ext uri="{9D8B030D-6E8A-4147-A177-3AD203B41FA5}">
                      <a16:colId xmlns:a16="http://schemas.microsoft.com/office/drawing/2014/main" val="3253838194"/>
                    </a:ext>
                  </a:extLst>
                </a:gridCol>
              </a:tblGrid>
              <a:tr h="559128">
                <a:tc gridSpan="2">
                  <a:txBody>
                    <a:bodyPr/>
                    <a:lstStyle/>
                    <a:p>
                      <a:pPr algn="just">
                        <a:lnSpc>
                          <a:spcPct val="130000"/>
                        </a:lnSpc>
                        <a:spcAft>
                          <a:spcPts val="600"/>
                        </a:spcAft>
                      </a:pPr>
                      <a:r>
                        <a:rPr lang="en-US" sz="2100">
                          <a:effectLst/>
                        </a:rPr>
                        <a:t>ITP - Proposals  </a:t>
                      </a:r>
                      <a:endParaRPr lang="nl-BE" sz="21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1890" marR="141890" marT="0" marB="0"/>
                </a:tc>
                <a:tc hMerge="1">
                  <a:txBody>
                    <a:bodyPr/>
                    <a:lstStyle/>
                    <a:p>
                      <a:endParaRPr lang="nl-BE"/>
                    </a:p>
                  </a:txBody>
                  <a:tcPr/>
                </a:tc>
                <a:extLst>
                  <a:ext uri="{0D108BD9-81ED-4DB2-BD59-A6C34878D82A}">
                    <a16:rowId xmlns:a16="http://schemas.microsoft.com/office/drawing/2014/main" val="4018147433"/>
                  </a:ext>
                </a:extLst>
              </a:tr>
              <a:tr h="442881">
                <a:tc>
                  <a:txBody>
                    <a:bodyPr/>
                    <a:lstStyle/>
                    <a:p>
                      <a:pPr algn="just">
                        <a:lnSpc>
                          <a:spcPct val="130000"/>
                        </a:lnSpc>
                        <a:spcAft>
                          <a:spcPts val="600"/>
                        </a:spcAft>
                      </a:pPr>
                      <a:r>
                        <a:rPr lang="en-GB" sz="2000">
                          <a:effectLst/>
                        </a:rPr>
                        <a:t>Launch Call </a:t>
                      </a:r>
                      <a:endParaRPr lang="nl-BE" sz="20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1890" marR="141890" marT="0" marB="0"/>
                </a:tc>
                <a:tc>
                  <a:txBody>
                    <a:bodyPr/>
                    <a:lstStyle/>
                    <a:p>
                      <a:pPr marL="0" lvl="0" indent="0" algn="just">
                        <a:lnSpc>
                          <a:spcPct val="130000"/>
                        </a:lnSpc>
                        <a:buClr>
                          <a:srgbClr val="262626"/>
                        </a:buClr>
                        <a:buFont typeface="Arial" panose="020B0604020202020204" pitchFamily="34" charset="0"/>
                        <a:buNone/>
                      </a:pPr>
                      <a:r>
                        <a:rPr lang="en-GB" sz="2000">
                          <a:effectLst/>
                        </a:rPr>
                        <a:t>28 March 2022</a:t>
                      </a:r>
                      <a:endParaRPr lang="nl-BE" sz="20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1890" marR="141890" marT="0" marB="0"/>
                </a:tc>
                <a:extLst>
                  <a:ext uri="{0D108BD9-81ED-4DB2-BD59-A6C34878D82A}">
                    <a16:rowId xmlns:a16="http://schemas.microsoft.com/office/drawing/2014/main" val="705202771"/>
                  </a:ext>
                </a:extLst>
              </a:tr>
              <a:tr h="442881">
                <a:tc>
                  <a:txBody>
                    <a:bodyPr/>
                    <a:lstStyle/>
                    <a:p>
                      <a:pPr algn="just">
                        <a:lnSpc>
                          <a:spcPct val="130000"/>
                        </a:lnSpc>
                        <a:spcAft>
                          <a:spcPts val="600"/>
                        </a:spcAft>
                      </a:pPr>
                      <a:r>
                        <a:rPr lang="en-GB" sz="2000">
                          <a:effectLst/>
                        </a:rPr>
                        <a:t>Deadline submission</a:t>
                      </a:r>
                      <a:endParaRPr lang="nl-BE" sz="20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1890" marR="141890" marT="0" marB="0"/>
                </a:tc>
                <a:tc>
                  <a:txBody>
                    <a:bodyPr/>
                    <a:lstStyle/>
                    <a:p>
                      <a:pPr marL="0" lvl="0" indent="0" algn="just">
                        <a:lnSpc>
                          <a:spcPct val="130000"/>
                        </a:lnSpc>
                        <a:spcAft>
                          <a:spcPts val="600"/>
                        </a:spcAft>
                        <a:buClr>
                          <a:srgbClr val="262626"/>
                        </a:buClr>
                        <a:buFont typeface="Arial" panose="020B0604020202020204" pitchFamily="34" charset="0"/>
                        <a:buNone/>
                      </a:pPr>
                      <a:r>
                        <a:rPr lang="nl-BE" sz="2000">
                          <a:effectLst/>
                        </a:rPr>
                        <a:t>4 July 2022</a:t>
                      </a:r>
                      <a:r>
                        <a:rPr lang="en-US" sz="2000">
                          <a:effectLst/>
                        </a:rPr>
                        <a:t>​</a:t>
                      </a:r>
                      <a:endParaRPr lang="nl-BE" sz="20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1890" marR="141890" marT="0" marB="0"/>
                </a:tc>
                <a:extLst>
                  <a:ext uri="{0D108BD9-81ED-4DB2-BD59-A6C34878D82A}">
                    <a16:rowId xmlns:a16="http://schemas.microsoft.com/office/drawing/2014/main" val="2304112703"/>
                  </a:ext>
                </a:extLst>
              </a:tr>
              <a:tr h="442881">
                <a:tc>
                  <a:txBody>
                    <a:bodyPr/>
                    <a:lstStyle/>
                    <a:p>
                      <a:pPr algn="just">
                        <a:lnSpc>
                          <a:spcPct val="130000"/>
                        </a:lnSpc>
                        <a:spcAft>
                          <a:spcPts val="600"/>
                        </a:spcAft>
                      </a:pPr>
                      <a:r>
                        <a:rPr lang="en-GB" sz="2000">
                          <a:effectLst/>
                        </a:rPr>
                        <a:t>Assessment Commission meeting</a:t>
                      </a:r>
                      <a:endParaRPr lang="nl-BE" sz="20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1890" marR="141890" marT="0" marB="0"/>
                </a:tc>
                <a:tc>
                  <a:txBody>
                    <a:bodyPr/>
                    <a:lstStyle/>
                    <a:p>
                      <a:pPr marL="0" lvl="0" indent="0" algn="just">
                        <a:lnSpc>
                          <a:spcPct val="130000"/>
                        </a:lnSpc>
                        <a:spcAft>
                          <a:spcPts val="600"/>
                        </a:spcAft>
                        <a:buClr>
                          <a:srgbClr val="262626"/>
                        </a:buClr>
                        <a:buFont typeface="Arial" panose="020B0604020202020204" pitchFamily="34" charset="0"/>
                        <a:buNone/>
                      </a:pPr>
                      <a:r>
                        <a:rPr lang="en-GB" sz="2000">
                          <a:effectLst/>
                        </a:rPr>
                        <a:t>1</a:t>
                      </a:r>
                      <a:r>
                        <a:rPr lang="en-GB" sz="2000" baseline="30000">
                          <a:effectLst/>
                        </a:rPr>
                        <a:t>st</a:t>
                      </a:r>
                      <a:r>
                        <a:rPr lang="en-GB" sz="2000">
                          <a:effectLst/>
                        </a:rPr>
                        <a:t> week of September 2022</a:t>
                      </a:r>
                      <a:r>
                        <a:rPr lang="en-US" sz="2000">
                          <a:effectLst/>
                        </a:rPr>
                        <a:t>​</a:t>
                      </a:r>
                      <a:endParaRPr lang="nl-BE" sz="20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1890" marR="141890" marT="0" marB="0"/>
                </a:tc>
                <a:extLst>
                  <a:ext uri="{0D108BD9-81ED-4DB2-BD59-A6C34878D82A}">
                    <a16:rowId xmlns:a16="http://schemas.microsoft.com/office/drawing/2014/main" val="2424035624"/>
                  </a:ext>
                </a:extLst>
              </a:tr>
              <a:tr h="442881">
                <a:tc>
                  <a:txBody>
                    <a:bodyPr/>
                    <a:lstStyle/>
                    <a:p>
                      <a:pPr algn="just">
                        <a:lnSpc>
                          <a:spcPct val="130000"/>
                        </a:lnSpc>
                        <a:spcAft>
                          <a:spcPts val="600"/>
                        </a:spcAft>
                      </a:pPr>
                      <a:r>
                        <a:rPr lang="en-GB" sz="2000">
                          <a:effectLst/>
                        </a:rPr>
                        <a:t>Ratification of Assessment</a:t>
                      </a:r>
                      <a:endParaRPr lang="nl-BE" sz="20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1890" marR="141890" marT="0" marB="0"/>
                </a:tc>
                <a:tc>
                  <a:txBody>
                    <a:bodyPr/>
                    <a:lstStyle/>
                    <a:p>
                      <a:pPr marL="0" lvl="0" indent="0" algn="just">
                        <a:lnSpc>
                          <a:spcPct val="130000"/>
                        </a:lnSpc>
                        <a:spcAft>
                          <a:spcPts val="600"/>
                        </a:spcAft>
                        <a:buClr>
                          <a:srgbClr val="262626"/>
                        </a:buClr>
                        <a:buFont typeface="Arial" panose="020B0604020202020204" pitchFamily="34" charset="0"/>
                        <a:buNone/>
                      </a:pPr>
                      <a:r>
                        <a:rPr lang="nl-BE" sz="2000">
                          <a:effectLst/>
                        </a:rPr>
                        <a:t>End of September 2022</a:t>
                      </a:r>
                      <a:r>
                        <a:rPr lang="en-US" sz="2000">
                          <a:effectLst/>
                        </a:rPr>
                        <a:t>​</a:t>
                      </a:r>
                      <a:endParaRPr lang="nl-BE" sz="20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1890" marR="141890" marT="0" marB="0"/>
                </a:tc>
                <a:extLst>
                  <a:ext uri="{0D108BD9-81ED-4DB2-BD59-A6C34878D82A}">
                    <a16:rowId xmlns:a16="http://schemas.microsoft.com/office/drawing/2014/main" val="2040130020"/>
                  </a:ext>
                </a:extLst>
              </a:tr>
              <a:tr h="442881">
                <a:tc>
                  <a:txBody>
                    <a:bodyPr/>
                    <a:lstStyle/>
                    <a:p>
                      <a:pPr algn="just">
                        <a:lnSpc>
                          <a:spcPct val="130000"/>
                        </a:lnSpc>
                        <a:spcAft>
                          <a:spcPts val="600"/>
                        </a:spcAft>
                      </a:pPr>
                      <a:r>
                        <a:rPr lang="en-GB" sz="2000">
                          <a:effectLst/>
                        </a:rPr>
                        <a:t>Preparing contracts/start</a:t>
                      </a:r>
                      <a:endParaRPr lang="nl-BE" sz="20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1890" marR="141890" marT="0" marB="0"/>
                </a:tc>
                <a:tc>
                  <a:txBody>
                    <a:bodyPr/>
                    <a:lstStyle/>
                    <a:p>
                      <a:pPr marL="0" lvl="0" indent="0" algn="just">
                        <a:lnSpc>
                          <a:spcPct val="130000"/>
                        </a:lnSpc>
                        <a:spcAft>
                          <a:spcPts val="600"/>
                        </a:spcAft>
                        <a:buClr>
                          <a:srgbClr val="262626"/>
                        </a:buClr>
                        <a:buFont typeface="Arial" panose="020B0604020202020204" pitchFamily="34" charset="0"/>
                        <a:buNone/>
                      </a:pPr>
                      <a:r>
                        <a:rPr lang="nl-BE" sz="2000">
                          <a:effectLst/>
                        </a:rPr>
                        <a:t>September – December 2022</a:t>
                      </a:r>
                      <a:r>
                        <a:rPr lang="en-US" sz="2000">
                          <a:effectLst/>
                        </a:rPr>
                        <a:t>​</a:t>
                      </a:r>
                      <a:endParaRPr lang="nl-BE" sz="20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1890" marR="141890" marT="0" marB="0"/>
                </a:tc>
                <a:extLst>
                  <a:ext uri="{0D108BD9-81ED-4DB2-BD59-A6C34878D82A}">
                    <a16:rowId xmlns:a16="http://schemas.microsoft.com/office/drawing/2014/main" val="4093080132"/>
                  </a:ext>
                </a:extLst>
              </a:tr>
              <a:tr h="442881">
                <a:tc>
                  <a:txBody>
                    <a:bodyPr/>
                    <a:lstStyle/>
                    <a:p>
                      <a:pPr algn="just">
                        <a:lnSpc>
                          <a:spcPct val="130000"/>
                        </a:lnSpc>
                        <a:spcAft>
                          <a:spcPts val="600"/>
                        </a:spcAft>
                      </a:pPr>
                      <a:r>
                        <a:rPr lang="en-GB" sz="2000">
                          <a:effectLst/>
                        </a:rPr>
                        <a:t>Start ITP 2023</a:t>
                      </a:r>
                      <a:endParaRPr lang="nl-BE" sz="20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1890" marR="141890" marT="0" marB="0"/>
                </a:tc>
                <a:tc>
                  <a:txBody>
                    <a:bodyPr/>
                    <a:lstStyle/>
                    <a:p>
                      <a:pPr marL="0" lvl="0" indent="0" algn="just">
                        <a:lnSpc>
                          <a:spcPct val="130000"/>
                        </a:lnSpc>
                        <a:spcAft>
                          <a:spcPts val="600"/>
                        </a:spcAft>
                        <a:buClr>
                          <a:srgbClr val="262626"/>
                        </a:buClr>
                        <a:buFont typeface="Arial" panose="020B0604020202020204" pitchFamily="34" charset="0"/>
                        <a:buNone/>
                      </a:pPr>
                      <a:r>
                        <a:rPr lang="nl-BE" sz="2000">
                          <a:effectLst/>
                        </a:rPr>
                        <a:t>1 </a:t>
                      </a:r>
                      <a:r>
                        <a:rPr lang="nl-NL" sz="2000">
                          <a:effectLst/>
                        </a:rPr>
                        <a:t>January 2023</a:t>
                      </a:r>
                      <a:endParaRPr lang="nl-BE" sz="20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1890" marR="141890" marT="0" marB="0"/>
                </a:tc>
                <a:extLst>
                  <a:ext uri="{0D108BD9-81ED-4DB2-BD59-A6C34878D82A}">
                    <a16:rowId xmlns:a16="http://schemas.microsoft.com/office/drawing/2014/main" val="3012749716"/>
                  </a:ext>
                </a:extLst>
              </a:tr>
            </a:tbl>
          </a:graphicData>
        </a:graphic>
      </p:graphicFrame>
    </p:spTree>
    <p:extLst>
      <p:ext uri="{BB962C8B-B14F-4D97-AF65-F5344CB8AC3E}">
        <p14:creationId xmlns:p14="http://schemas.microsoft.com/office/powerpoint/2010/main" val="382210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A03D-278B-4B38-8C46-2EB7B6970882}"/>
              </a:ext>
            </a:extLst>
          </p:cNvPr>
          <p:cNvSpPr>
            <a:spLocks noGrp="1"/>
          </p:cNvSpPr>
          <p:nvPr>
            <p:ph type="title"/>
          </p:nvPr>
        </p:nvSpPr>
        <p:spPr/>
        <p:txBody>
          <a:bodyPr>
            <a:normAutofit/>
          </a:bodyPr>
          <a:lstStyle/>
          <a:p>
            <a:r>
              <a:rPr lang="en-US" b="1">
                <a:solidFill>
                  <a:srgbClr val="72B9D2"/>
                </a:solidFill>
                <a:latin typeface="Arial" pitchFamily="34" charset="0"/>
                <a:ea typeface="+mn-ea"/>
                <a:cs typeface="Arial" pitchFamily="34" charset="0"/>
              </a:rPr>
              <a:t>What’s new?</a:t>
            </a:r>
          </a:p>
        </p:txBody>
      </p:sp>
      <p:sp>
        <p:nvSpPr>
          <p:cNvPr id="3" name="Content Placeholder 2">
            <a:extLst>
              <a:ext uri="{FF2B5EF4-FFF2-40B4-BE49-F238E27FC236}">
                <a16:creationId xmlns:a16="http://schemas.microsoft.com/office/drawing/2014/main" id="{E4F7E08B-FDB9-4D3E-9888-9731D56F6CCE}"/>
              </a:ext>
            </a:extLst>
          </p:cNvPr>
          <p:cNvSpPr>
            <a:spLocks noGrp="1"/>
          </p:cNvSpPr>
          <p:nvPr>
            <p:ph idx="1"/>
          </p:nvPr>
        </p:nvSpPr>
        <p:spPr>
          <a:xfrm>
            <a:off x="364732" y="1796332"/>
            <a:ext cx="8229600" cy="4752753"/>
          </a:xfrm>
        </p:spPr>
        <p:txBody>
          <a:bodyPr vert="horz" lIns="91440" tIns="45720" rIns="91440" bIns="45720" rtlCol="0" anchor="t">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800" b="1" i="0" u="none" strike="noStrike" kern="1200" cap="none" spc="0" normalizeH="0" baseline="0" noProof="0">
                <a:ln>
                  <a:noFill/>
                </a:ln>
                <a:solidFill>
                  <a:srgbClr val="9FA585"/>
                </a:solidFill>
                <a:effectLst/>
                <a:uLnTx/>
                <a:uFillTx/>
                <a:latin typeface="Arial"/>
                <a:ea typeface="+mn-ea"/>
                <a:cs typeface="+mn-cs"/>
              </a:rPr>
              <a:t>2030 Agenda </a:t>
            </a:r>
            <a:r>
              <a:rPr kumimoji="0" lang="nl-NL" sz="2800" b="1" i="0" u="none" strike="noStrike" kern="1200" cap="none" spc="0" normalizeH="0" baseline="0" noProof="0" err="1">
                <a:ln>
                  <a:noFill/>
                </a:ln>
                <a:solidFill>
                  <a:srgbClr val="9FA585"/>
                </a:solidFill>
                <a:effectLst/>
                <a:uLnTx/>
                <a:uFillTx/>
                <a:latin typeface="Arial"/>
                <a:ea typeface="+mn-ea"/>
                <a:cs typeface="+mn-cs"/>
              </a:rPr>
              <a:t>for</a:t>
            </a:r>
            <a:r>
              <a:rPr kumimoji="0" lang="nl-NL" sz="2800" b="1" i="0" u="none" strike="noStrike" kern="1200" cap="none" spc="0" normalizeH="0" baseline="0" noProof="0">
                <a:ln>
                  <a:noFill/>
                </a:ln>
                <a:solidFill>
                  <a:srgbClr val="9FA585"/>
                </a:solidFill>
                <a:effectLst/>
                <a:uLnTx/>
                <a:uFillTx/>
                <a:latin typeface="Arial"/>
                <a:ea typeface="+mn-ea"/>
                <a:cs typeface="+mn-cs"/>
              </a:rPr>
              <a:t> </a:t>
            </a:r>
            <a:r>
              <a:rPr kumimoji="0" lang="nl-NL" sz="2800" b="1" i="0" u="none" strike="noStrike" kern="1200" cap="none" spc="0" normalizeH="0" baseline="0" noProof="0" err="1">
                <a:ln>
                  <a:noFill/>
                </a:ln>
                <a:solidFill>
                  <a:srgbClr val="9FA585"/>
                </a:solidFill>
                <a:effectLst/>
                <a:uLnTx/>
                <a:uFillTx/>
                <a:latin typeface="Arial"/>
                <a:ea typeface="+mn-ea"/>
                <a:cs typeface="+mn-cs"/>
              </a:rPr>
              <a:t>Sustainable</a:t>
            </a:r>
            <a:r>
              <a:rPr kumimoji="0" lang="nl-NL" sz="2800" b="1" i="0" u="none" strike="noStrike" kern="1200" cap="none" spc="0" normalizeH="0" baseline="0" noProof="0">
                <a:ln>
                  <a:noFill/>
                </a:ln>
                <a:solidFill>
                  <a:srgbClr val="9FA585"/>
                </a:solidFill>
                <a:effectLst/>
                <a:uLnTx/>
                <a:uFillTx/>
                <a:latin typeface="Arial"/>
                <a:ea typeface="+mn-ea"/>
                <a:cs typeface="+mn-cs"/>
              </a:rPr>
              <a:t> Development</a:t>
            </a:r>
          </a:p>
          <a:p>
            <a:pPr marL="457200" indent="-457200">
              <a:buFont typeface="Arial" panose="020B0604020202020204" pitchFamily="34" charset="0"/>
              <a:buChar char="•"/>
            </a:pPr>
            <a:endParaRPr lang="en-US" sz="1400" b="0">
              <a:solidFill>
                <a:schemeClr val="tx1"/>
              </a:solidFill>
              <a:latin typeface="Arial"/>
              <a:cs typeface="Calibri"/>
            </a:endParaRPr>
          </a:p>
          <a:p>
            <a:pPr marL="457200" indent="-457200">
              <a:buFont typeface="Arial" panose="020B0604020202020204" pitchFamily="34" charset="0"/>
              <a:buChar char="•"/>
            </a:pPr>
            <a:r>
              <a:rPr lang="en-US" sz="2800" b="0">
                <a:solidFill>
                  <a:schemeClr val="tx1"/>
                </a:solidFill>
                <a:latin typeface="Arial"/>
                <a:cs typeface="Calibri"/>
              </a:rPr>
              <a:t>New Theory of change (VLIR-UOS and per outcome)</a:t>
            </a:r>
          </a:p>
          <a:p>
            <a:pPr marL="457200" indent="-457200">
              <a:buFont typeface="Arial" panose="020B0604020202020204" pitchFamily="34" charset="0"/>
              <a:buChar char="•"/>
            </a:pPr>
            <a:r>
              <a:rPr lang="en-US" sz="2800" b="0">
                <a:solidFill>
                  <a:schemeClr val="tx1"/>
                </a:solidFill>
                <a:latin typeface="Arial"/>
                <a:cs typeface="Calibri"/>
              </a:rPr>
              <a:t>Integration of transversal themes (environment, gender) and other priority themes</a:t>
            </a:r>
          </a:p>
          <a:p>
            <a:pPr marL="457200" indent="-457200">
              <a:buFont typeface="Arial" panose="020B0604020202020204" pitchFamily="34" charset="0"/>
              <a:buChar char="•"/>
            </a:pPr>
            <a:r>
              <a:rPr lang="en-US" sz="2800" b="0">
                <a:solidFill>
                  <a:schemeClr val="tx1"/>
                </a:solidFill>
                <a:latin typeface="Arial"/>
                <a:cs typeface="Calibri"/>
              </a:rPr>
              <a:t>Country strategy approach </a:t>
            </a:r>
          </a:p>
          <a:p>
            <a:r>
              <a:rPr lang="en-US" sz="2800" b="0">
                <a:solidFill>
                  <a:schemeClr val="tx1"/>
                </a:solidFill>
                <a:latin typeface="Arial"/>
                <a:cs typeface="Calibri"/>
                <a:sym typeface="Wingdings" panose="05000000000000000000" pitchFamily="2" charset="2"/>
              </a:rPr>
              <a:t>    </a:t>
            </a:r>
            <a:r>
              <a:rPr lang="en-US" sz="2800" b="0">
                <a:solidFill>
                  <a:schemeClr val="tx1"/>
                </a:solidFill>
                <a:latin typeface="Arial"/>
                <a:cs typeface="Calibri"/>
              </a:rPr>
              <a:t> </a:t>
            </a:r>
            <a:r>
              <a:rPr lang="en-US" sz="2800">
                <a:solidFill>
                  <a:schemeClr val="accent2"/>
                </a:solidFill>
                <a:latin typeface="Arial"/>
                <a:cs typeface="Calibri"/>
              </a:rPr>
              <a:t>SDG </a:t>
            </a:r>
            <a:r>
              <a:rPr lang="en-US" sz="2800" b="0" err="1">
                <a:solidFill>
                  <a:schemeClr val="accent2"/>
                </a:solidFill>
                <a:latin typeface="Arial"/>
                <a:cs typeface="Calibri"/>
              </a:rPr>
              <a:t>centred</a:t>
            </a:r>
            <a:r>
              <a:rPr lang="en-US" sz="2800" b="0">
                <a:solidFill>
                  <a:schemeClr val="accent2"/>
                </a:solidFill>
                <a:latin typeface="Arial"/>
                <a:cs typeface="Calibri"/>
              </a:rPr>
              <a:t> </a:t>
            </a:r>
            <a:r>
              <a:rPr lang="en-US" sz="2800" b="0">
                <a:solidFill>
                  <a:schemeClr val="tx1"/>
                </a:solidFill>
                <a:latin typeface="Arial"/>
                <a:cs typeface="Calibri"/>
              </a:rPr>
              <a:t>approach</a:t>
            </a:r>
          </a:p>
          <a:p>
            <a:pPr marL="457200" indent="-457200">
              <a:buFont typeface="Arial" panose="020B0604020202020204" pitchFamily="34" charset="0"/>
              <a:buChar char="•"/>
            </a:pPr>
            <a:endParaRPr lang="en-US" sz="1400" b="0">
              <a:solidFill>
                <a:schemeClr val="tx1"/>
              </a:solidFill>
              <a:latin typeface="Arial"/>
              <a:cs typeface="Calibri"/>
            </a:endParaRPr>
          </a:p>
          <a:p>
            <a:pPr marL="457200" indent="-457200">
              <a:buFont typeface="Arial" panose="020B0604020202020204" pitchFamily="34" charset="0"/>
              <a:buChar char="•"/>
            </a:pPr>
            <a:r>
              <a:rPr lang="en-US" sz="2800" b="0">
                <a:solidFill>
                  <a:schemeClr val="tx1"/>
                </a:solidFill>
                <a:latin typeface="Arial"/>
                <a:cs typeface="Calibri"/>
              </a:rPr>
              <a:t>SDG Principles: </a:t>
            </a:r>
          </a:p>
          <a:p>
            <a:pPr marL="1600200" lvl="2" indent="-457200"/>
            <a:r>
              <a:rPr lang="en-US" b="0">
                <a:solidFill>
                  <a:schemeClr val="tx1"/>
                </a:solidFill>
                <a:latin typeface="Arial"/>
                <a:cs typeface="Calibri"/>
              </a:rPr>
              <a:t>Leaving </a:t>
            </a:r>
            <a:r>
              <a:rPr lang="en-US">
                <a:latin typeface="Arial"/>
                <a:cs typeface="Calibri"/>
              </a:rPr>
              <a:t>No One Behind (L</a:t>
            </a:r>
            <a:r>
              <a:rPr lang="en-US" b="0">
                <a:solidFill>
                  <a:schemeClr val="tx1"/>
                </a:solidFill>
                <a:latin typeface="Arial"/>
                <a:cs typeface="Calibri"/>
              </a:rPr>
              <a:t>NOB)</a:t>
            </a:r>
          </a:p>
          <a:p>
            <a:pPr marL="1600200" lvl="2" indent="-457200"/>
            <a:r>
              <a:rPr lang="en-US">
                <a:latin typeface="Arial"/>
                <a:cs typeface="Calibri"/>
              </a:rPr>
              <a:t>Multistakeholder partnerships </a:t>
            </a:r>
          </a:p>
          <a:p>
            <a:pPr marL="1600200" lvl="2" indent="-457200"/>
            <a:r>
              <a:rPr lang="en-US">
                <a:latin typeface="Arial"/>
                <a:cs typeface="Calibri"/>
              </a:rPr>
              <a:t>Interconnectedness </a:t>
            </a:r>
          </a:p>
        </p:txBody>
      </p:sp>
      <p:pic>
        <p:nvPicPr>
          <p:cNvPr id="4" name="Afbeelding 3">
            <a:extLst>
              <a:ext uri="{FF2B5EF4-FFF2-40B4-BE49-F238E27FC236}">
                <a16:creationId xmlns:a16="http://schemas.microsoft.com/office/drawing/2014/main" id="{FBD02785-B3A8-4490-B3ED-B67CB1F1E4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5650"/>
          <a:stretch/>
        </p:blipFill>
        <p:spPr>
          <a:xfrm>
            <a:off x="6080109" y="5116787"/>
            <a:ext cx="531237" cy="438564"/>
          </a:xfrm>
          <a:prstGeom prst="rect">
            <a:avLst/>
          </a:prstGeom>
        </p:spPr>
      </p:pic>
      <p:pic>
        <p:nvPicPr>
          <p:cNvPr id="5" name="Afbeelding 20">
            <a:extLst>
              <a:ext uri="{FF2B5EF4-FFF2-40B4-BE49-F238E27FC236}">
                <a16:creationId xmlns:a16="http://schemas.microsoft.com/office/drawing/2014/main" id="{073ACFC4-EA29-459E-8087-99AA886322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5808456"/>
            <a:ext cx="504000" cy="504000"/>
          </a:xfrm>
          <a:prstGeom prst="rect">
            <a:avLst/>
          </a:prstGeom>
        </p:spPr>
      </p:pic>
      <p:pic>
        <p:nvPicPr>
          <p:cNvPr id="6" name="Afbeelding 21">
            <a:extLst>
              <a:ext uri="{FF2B5EF4-FFF2-40B4-BE49-F238E27FC236}">
                <a16:creationId xmlns:a16="http://schemas.microsoft.com/office/drawing/2014/main" id="{D8E3005B-56F3-4542-85DC-60C61190A48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32223" y="5555351"/>
            <a:ext cx="500212" cy="432000"/>
          </a:xfrm>
          <a:prstGeom prst="rect">
            <a:avLst/>
          </a:prstGeom>
        </p:spPr>
      </p:pic>
      <p:pic>
        <p:nvPicPr>
          <p:cNvPr id="7" name="Picture 9">
            <a:extLst>
              <a:ext uri="{FF2B5EF4-FFF2-40B4-BE49-F238E27FC236}">
                <a16:creationId xmlns:a16="http://schemas.microsoft.com/office/drawing/2014/main" id="{45E338DD-3D68-4414-9485-E912178D48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4056" y="402224"/>
            <a:ext cx="1222744" cy="1222744"/>
          </a:xfrm>
          <a:prstGeom prst="rect">
            <a:avLst/>
          </a:prstGeom>
        </p:spPr>
      </p:pic>
    </p:spTree>
    <p:extLst>
      <p:ext uri="{BB962C8B-B14F-4D97-AF65-F5344CB8AC3E}">
        <p14:creationId xmlns:p14="http://schemas.microsoft.com/office/powerpoint/2010/main" val="2917332800"/>
      </p:ext>
    </p:extLst>
  </p:cSld>
  <p:clrMapOvr>
    <a:masterClrMapping/>
  </p:clrMapOvr>
  <mc:AlternateContent xmlns:mc="http://schemas.openxmlformats.org/markup-compatibility/2006" xmlns:p14="http://schemas.microsoft.com/office/powerpoint/2010/main">
    <mc:Choice Requires="p14">
      <p:transition spd="med" p14:dur="700" advTm="94642">
        <p:fade/>
      </p:transition>
    </mc:Choice>
    <mc:Fallback xmlns="">
      <p:transition spd="med" advTm="946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Rechte verbindingslijn 14">
            <a:extLst>
              <a:ext uri="{FF2B5EF4-FFF2-40B4-BE49-F238E27FC236}">
                <a16:creationId xmlns:a16="http://schemas.microsoft.com/office/drawing/2014/main" id="{58DC43C7-DD5C-4232-84F8-59DF5032514D}"/>
              </a:ext>
            </a:extLst>
          </p:cNvPr>
          <p:cNvCxnSpPr/>
          <p:nvPr/>
        </p:nvCxnSpPr>
        <p:spPr>
          <a:xfrm>
            <a:off x="276918" y="4821042"/>
            <a:ext cx="373749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77F67243-594C-424B-B5E7-5C5D9D2280CC}"/>
              </a:ext>
            </a:extLst>
          </p:cNvPr>
          <p:cNvCxnSpPr/>
          <p:nvPr/>
        </p:nvCxnSpPr>
        <p:spPr>
          <a:xfrm>
            <a:off x="276917" y="3068443"/>
            <a:ext cx="373749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053E2CB-F216-4224-B8F1-0E3CD35B88EE}"/>
              </a:ext>
            </a:extLst>
          </p:cNvPr>
          <p:cNvSpPr>
            <a:spLocks noGrp="1"/>
          </p:cNvSpPr>
          <p:nvPr>
            <p:ph type="title"/>
          </p:nvPr>
        </p:nvSpPr>
        <p:spPr>
          <a:xfrm>
            <a:off x="276916" y="5110603"/>
            <a:ext cx="3451528" cy="458787"/>
          </a:xfrm>
        </p:spPr>
        <p:txBody>
          <a:bodyPr anchor="b">
            <a:normAutofit fontScale="90000"/>
          </a:bodyPr>
          <a:lstStyle/>
          <a:p>
            <a:pPr algn="ctr"/>
            <a:br>
              <a:rPr lang="en-US" b="0">
                <a:latin typeface="Arial" panose="020B0604020202020204" pitchFamily="34" charset="0"/>
                <a:cs typeface="Arial" panose="020B0604020202020204" pitchFamily="34" charset="0"/>
              </a:rPr>
            </a:br>
            <a:r>
              <a:rPr lang="en-US" b="0">
                <a:latin typeface="Arial"/>
                <a:cs typeface="Arial"/>
              </a:rPr>
              <a:t>1 goal</a:t>
            </a:r>
            <a:br>
              <a:rPr lang="en-US" b="0">
                <a:latin typeface="Arial" panose="020B0604020202020204" pitchFamily="34" charset="0"/>
                <a:cs typeface="Arial" panose="020B0604020202020204" pitchFamily="34" charset="0"/>
              </a:rPr>
            </a:br>
            <a:br>
              <a:rPr lang="en-US" b="0">
                <a:latin typeface="Arial" panose="020B0604020202020204" pitchFamily="34" charset="0"/>
                <a:cs typeface="Arial" panose="020B0604020202020204" pitchFamily="34" charset="0"/>
              </a:rPr>
            </a:br>
            <a:r>
              <a:rPr lang="en-US" b="0">
                <a:latin typeface="Arial"/>
                <a:cs typeface="Arial"/>
              </a:rPr>
              <a:t>3 impact areas</a:t>
            </a:r>
            <a:br>
              <a:rPr lang="en-US" b="0">
                <a:latin typeface="Arial" panose="020B0604020202020204" pitchFamily="34" charset="0"/>
                <a:cs typeface="Arial" panose="020B0604020202020204" pitchFamily="34" charset="0"/>
              </a:rPr>
            </a:br>
            <a:br>
              <a:rPr lang="en-US" b="0">
                <a:latin typeface="Arial" panose="020B0604020202020204" pitchFamily="34" charset="0"/>
                <a:cs typeface="Arial" panose="020B0604020202020204" pitchFamily="34" charset="0"/>
              </a:rPr>
            </a:br>
            <a:r>
              <a:rPr lang="en-US" b="0">
                <a:latin typeface="Arial"/>
                <a:cs typeface="Arial"/>
              </a:rPr>
              <a:t>6 strategic goals </a:t>
            </a:r>
            <a:r>
              <a:rPr lang="en-US">
                <a:latin typeface="Arial"/>
                <a:cs typeface="Arial"/>
              </a:rPr>
              <a:t>JSF HES4SD</a:t>
            </a:r>
            <a:br>
              <a:rPr lang="en-US">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r>
              <a:rPr lang="en-US" b="0">
                <a:latin typeface="Arial"/>
                <a:cs typeface="Arial"/>
              </a:rPr>
              <a:t>6 </a:t>
            </a:r>
            <a:r>
              <a:rPr lang="en-US">
                <a:latin typeface="Arial"/>
                <a:cs typeface="Arial"/>
              </a:rPr>
              <a:t>VLIR-UOS</a:t>
            </a:r>
            <a:r>
              <a:rPr lang="en-US" b="0">
                <a:latin typeface="Arial"/>
                <a:cs typeface="Arial"/>
              </a:rPr>
              <a:t> outcomes </a:t>
            </a:r>
            <a:br>
              <a:rPr lang="en-US" b="0">
                <a:latin typeface="Arial"/>
                <a:cs typeface="Arial"/>
              </a:rPr>
            </a:br>
            <a:r>
              <a:rPr lang="en-US" b="0">
                <a:latin typeface="Arial"/>
                <a:cs typeface="Arial"/>
              </a:rPr>
              <a:t>along 2 axes:</a:t>
            </a:r>
            <a:br>
              <a:rPr lang="en-US" b="0">
                <a:latin typeface="Arial" panose="020B0604020202020204" pitchFamily="34" charset="0"/>
                <a:cs typeface="Arial" panose="020B0604020202020204" pitchFamily="34" charset="0"/>
              </a:rPr>
            </a:br>
            <a:r>
              <a:rPr lang="en-US" sz="1600" b="0" i="1">
                <a:latin typeface="Arial"/>
                <a:cs typeface="Arial"/>
              </a:rPr>
              <a:t>Individuals as agents of change</a:t>
            </a:r>
            <a:br>
              <a:rPr lang="en-US" sz="1600" b="0" i="1">
                <a:latin typeface="Arial" panose="020B0604020202020204" pitchFamily="34" charset="0"/>
                <a:cs typeface="Arial" panose="020B0604020202020204" pitchFamily="34" charset="0"/>
              </a:rPr>
            </a:br>
            <a:r>
              <a:rPr lang="en-US" sz="1600" b="0" i="1">
                <a:latin typeface="Arial"/>
                <a:cs typeface="Arial"/>
              </a:rPr>
              <a:t>HEIs as driver of change</a:t>
            </a:r>
            <a:br>
              <a:rPr lang="en-US" b="0">
                <a:latin typeface="Arial" panose="020B0604020202020204" pitchFamily="34" charset="0"/>
                <a:cs typeface="Arial" panose="020B0604020202020204" pitchFamily="34" charset="0"/>
              </a:rPr>
            </a:br>
            <a:br>
              <a:rPr lang="en-US" b="0">
                <a:latin typeface="Arial" panose="020B0604020202020204" pitchFamily="34" charset="0"/>
                <a:cs typeface="Arial" panose="020B0604020202020204" pitchFamily="34" charset="0"/>
              </a:rPr>
            </a:br>
            <a:r>
              <a:rPr lang="en-US" b="0">
                <a:latin typeface="Arial"/>
                <a:cs typeface="Arial"/>
              </a:rPr>
              <a:t>6 </a:t>
            </a:r>
            <a:r>
              <a:rPr lang="en-US">
                <a:latin typeface="Arial"/>
                <a:cs typeface="Arial"/>
              </a:rPr>
              <a:t>project</a:t>
            </a:r>
            <a:r>
              <a:rPr lang="en-US" b="0">
                <a:latin typeface="Arial"/>
                <a:cs typeface="Arial"/>
              </a:rPr>
              <a:t> change domains</a:t>
            </a:r>
            <a:br>
              <a:rPr lang="en-US" b="0">
                <a:latin typeface="Arial" panose="020B0604020202020204" pitchFamily="34" charset="0"/>
                <a:cs typeface="Arial" panose="020B0604020202020204" pitchFamily="34" charset="0"/>
              </a:rPr>
            </a:br>
            <a:endParaRPr lang="en-US" b="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34995B2D-416B-49BD-9AC3-7321E8686BAA}"/>
              </a:ext>
            </a:extLst>
          </p:cNvPr>
          <p:cNvSpPr txBox="1">
            <a:spLocks/>
          </p:cNvSpPr>
          <p:nvPr/>
        </p:nvSpPr>
        <p:spPr>
          <a:xfrm>
            <a:off x="-1888507" y="1541600"/>
            <a:ext cx="7914443" cy="458787"/>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2400">
                <a:solidFill>
                  <a:srgbClr val="72B9D2"/>
                </a:solidFill>
                <a:latin typeface="Arial"/>
                <a:cs typeface="Arial"/>
              </a:rPr>
              <a:t>VLIR-UOS</a:t>
            </a:r>
          </a:p>
          <a:p>
            <a:pPr algn="ctr"/>
            <a:r>
              <a:rPr lang="en-US" sz="2400">
                <a:solidFill>
                  <a:srgbClr val="72B9D2"/>
                </a:solidFill>
                <a:latin typeface="Arial"/>
                <a:cs typeface="Arial"/>
              </a:rPr>
              <a:t>Revised Theory of Change</a:t>
            </a:r>
          </a:p>
        </p:txBody>
      </p:sp>
      <p:sp>
        <p:nvSpPr>
          <p:cNvPr id="2" name="Pijl: omlaag 1">
            <a:extLst>
              <a:ext uri="{FF2B5EF4-FFF2-40B4-BE49-F238E27FC236}">
                <a16:creationId xmlns:a16="http://schemas.microsoft.com/office/drawing/2014/main" id="{1AF0A454-5C9C-437C-BD17-28B43F664586}"/>
              </a:ext>
            </a:extLst>
          </p:cNvPr>
          <p:cNvSpPr/>
          <p:nvPr/>
        </p:nvSpPr>
        <p:spPr>
          <a:xfrm>
            <a:off x="1973651" y="2974335"/>
            <a:ext cx="172016" cy="217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jl: omlaag 6">
            <a:extLst>
              <a:ext uri="{FF2B5EF4-FFF2-40B4-BE49-F238E27FC236}">
                <a16:creationId xmlns:a16="http://schemas.microsoft.com/office/drawing/2014/main" id="{4DB0EEDC-4B0D-4A7E-8DFE-392E8B0F54F0}"/>
              </a:ext>
            </a:extLst>
          </p:cNvPr>
          <p:cNvSpPr/>
          <p:nvPr/>
        </p:nvSpPr>
        <p:spPr>
          <a:xfrm>
            <a:off x="1973651" y="3442474"/>
            <a:ext cx="172016" cy="217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jl: omlaag 7">
            <a:extLst>
              <a:ext uri="{FF2B5EF4-FFF2-40B4-BE49-F238E27FC236}">
                <a16:creationId xmlns:a16="http://schemas.microsoft.com/office/drawing/2014/main" id="{CE9DBF30-E776-49CF-B0AF-39DA9D9450ED}"/>
              </a:ext>
            </a:extLst>
          </p:cNvPr>
          <p:cNvSpPr/>
          <p:nvPr/>
        </p:nvSpPr>
        <p:spPr>
          <a:xfrm>
            <a:off x="1973651" y="2398040"/>
            <a:ext cx="172016" cy="217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jl: omlaag 8">
            <a:extLst>
              <a:ext uri="{FF2B5EF4-FFF2-40B4-BE49-F238E27FC236}">
                <a16:creationId xmlns:a16="http://schemas.microsoft.com/office/drawing/2014/main" id="{B344525C-7FCA-4E8F-8DA1-D0B933C0C990}"/>
              </a:ext>
            </a:extLst>
          </p:cNvPr>
          <p:cNvSpPr/>
          <p:nvPr/>
        </p:nvSpPr>
        <p:spPr>
          <a:xfrm>
            <a:off x="1973651" y="4726737"/>
            <a:ext cx="172016" cy="217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hthoek 2">
            <a:extLst>
              <a:ext uri="{FF2B5EF4-FFF2-40B4-BE49-F238E27FC236}">
                <a16:creationId xmlns:a16="http://schemas.microsoft.com/office/drawing/2014/main" id="{2CBB1A95-6AF7-4122-97A3-0923FB531FDD}"/>
              </a:ext>
            </a:extLst>
          </p:cNvPr>
          <p:cNvSpPr/>
          <p:nvPr/>
        </p:nvSpPr>
        <p:spPr>
          <a:xfrm>
            <a:off x="614688" y="4970208"/>
            <a:ext cx="2775985" cy="35571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6" name="Afbeelding 15" descr="Afbeelding met tekst&#10;&#10;Automatisch gegenereerde beschrijving">
            <a:extLst>
              <a:ext uri="{FF2B5EF4-FFF2-40B4-BE49-F238E27FC236}">
                <a16:creationId xmlns:a16="http://schemas.microsoft.com/office/drawing/2014/main" id="{2551B728-CFD7-4625-81C6-141A081457E8}"/>
              </a:ext>
            </a:extLst>
          </p:cNvPr>
          <p:cNvPicPr>
            <a:picLocks noChangeAspect="1"/>
          </p:cNvPicPr>
          <p:nvPr/>
        </p:nvPicPr>
        <p:blipFill rotWithShape="1">
          <a:blip r:embed="rId3">
            <a:extLst>
              <a:ext uri="{28A0092B-C50C-407E-A947-70E740481C1C}">
                <a14:useLocalDpi xmlns:a14="http://schemas.microsoft.com/office/drawing/2010/main" val="0"/>
              </a:ext>
            </a:extLst>
          </a:blip>
          <a:srcRect t="1045" b="1375"/>
          <a:stretch/>
        </p:blipFill>
        <p:spPr bwMode="auto">
          <a:xfrm>
            <a:off x="4014416" y="0"/>
            <a:ext cx="4963828" cy="68443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2238843"/>
      </p:ext>
    </p:extLst>
  </p:cSld>
  <p:clrMapOvr>
    <a:masterClrMapping/>
  </p:clrMapOvr>
  <mc:AlternateContent xmlns:mc="http://schemas.openxmlformats.org/markup-compatibility/2006" xmlns:p14="http://schemas.microsoft.com/office/powerpoint/2010/main">
    <mc:Choice Requires="p14">
      <p:transition spd="med" p14:dur="700" advTm="101642">
        <p:fade/>
      </p:transition>
    </mc:Choice>
    <mc:Fallback xmlns="">
      <p:transition spd="med" advTm="1016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emplate presentation VLIR-UOS">
  <a:themeElements>
    <a:clrScheme name="VLIR-UOS">
      <a:dk1>
        <a:srgbClr val="000000"/>
      </a:dk1>
      <a:lt1>
        <a:srgbClr val="F8F8F8"/>
      </a:lt1>
      <a:dk2>
        <a:srgbClr val="40534E"/>
      </a:dk2>
      <a:lt2>
        <a:srgbClr val="9FA585"/>
      </a:lt2>
      <a:accent1>
        <a:srgbClr val="72B9D2"/>
      </a:accent1>
      <a:accent2>
        <a:srgbClr val="CF7B1F"/>
      </a:accent2>
      <a:accent3>
        <a:srgbClr val="C5C9B5"/>
      </a:accent3>
      <a:accent4>
        <a:srgbClr val="AAD5E4"/>
      </a:accent4>
      <a:accent5>
        <a:srgbClr val="E9B071"/>
      </a:accent5>
      <a:accent6>
        <a:srgbClr val="000000"/>
      </a:accent6>
      <a:hlink>
        <a:srgbClr val="72B9D2"/>
      </a:hlink>
      <a:folHlink>
        <a:srgbClr val="40534E"/>
      </a:folHlink>
    </a:clrScheme>
    <a:fontScheme name="VLIR-UOS pp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LIR-UOS presentation 2013">
  <a:themeElements>
    <a:clrScheme name="VLIR-UOS">
      <a:dk1>
        <a:srgbClr val="000000"/>
      </a:dk1>
      <a:lt1>
        <a:srgbClr val="F8F8F8"/>
      </a:lt1>
      <a:dk2>
        <a:srgbClr val="40534E"/>
      </a:dk2>
      <a:lt2>
        <a:srgbClr val="9FA585"/>
      </a:lt2>
      <a:accent1>
        <a:srgbClr val="72B9D2"/>
      </a:accent1>
      <a:accent2>
        <a:srgbClr val="CF7B1F"/>
      </a:accent2>
      <a:accent3>
        <a:srgbClr val="C5C9B5"/>
      </a:accent3>
      <a:accent4>
        <a:srgbClr val="AAD5E4"/>
      </a:accent4>
      <a:accent5>
        <a:srgbClr val="E9B071"/>
      </a:accent5>
      <a:accent6>
        <a:srgbClr val="000000"/>
      </a:accent6>
      <a:hlink>
        <a:srgbClr val="72B9D2"/>
      </a:hlink>
      <a:folHlink>
        <a:srgbClr val="40534E"/>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A582C26B18E74DA6F52D6C657F8B79" ma:contentTypeVersion="13" ma:contentTypeDescription="Een nieuw document maken." ma:contentTypeScope="" ma:versionID="d13f1d156c688e843a4ce1a195fa361a">
  <xsd:schema xmlns:xsd="http://www.w3.org/2001/XMLSchema" xmlns:xs="http://www.w3.org/2001/XMLSchema" xmlns:p="http://schemas.microsoft.com/office/2006/metadata/properties" xmlns:ns2="2a951082-c592-4248-a879-50761f1225b6" xmlns:ns3="ad3986a9-4da0-4a52-bd94-fb9ef1922257" targetNamespace="http://schemas.microsoft.com/office/2006/metadata/properties" ma:root="true" ma:fieldsID="17b74a81d1a6f66a31f86f67016228c1" ns2:_="" ns3:_="">
    <xsd:import namespace="2a951082-c592-4248-a879-50761f1225b6"/>
    <xsd:import namespace="ad3986a9-4da0-4a52-bd94-fb9ef19222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51082-c592-4248-a879-50761f122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3986a9-4da0-4a52-bd94-fb9ef192225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19BDC1-0330-497D-824E-DEFA72BA89EE}">
  <ds:schemaRefs>
    <ds:schemaRef ds:uri="2a951082-c592-4248-a879-50761f1225b6"/>
    <ds:schemaRef ds:uri="ad3986a9-4da0-4a52-bd94-fb9ef19222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6072436-46EB-4CF1-853B-92E7A0C9813C}">
  <ds:schemaRefs>
    <ds:schemaRef ds:uri="2a951082-c592-4248-a879-50761f1225b6"/>
    <ds:schemaRef ds:uri="ad3986a9-4da0-4a52-bd94-fb9ef19222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F9D67C-4F64-44F8-83D3-BE9B374B3E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5235</Words>
  <Application>Microsoft Office PowerPoint</Application>
  <PresentationFormat>Diavoorstelling (4:3)</PresentationFormat>
  <Paragraphs>458</Paragraphs>
  <Slides>44</Slides>
  <Notes>29</Notes>
  <HiddenSlides>5</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44</vt:i4>
      </vt:variant>
    </vt:vector>
  </HeadingPairs>
  <TitlesOfParts>
    <vt:vector size="55" baseType="lpstr">
      <vt:lpstr>Arial</vt:lpstr>
      <vt:lpstr>Calibri</vt:lpstr>
      <vt:lpstr>Courier New</vt:lpstr>
      <vt:lpstr>Segoe UI</vt:lpstr>
      <vt:lpstr>Symbol</vt:lpstr>
      <vt:lpstr>Times New Roman</vt:lpstr>
      <vt:lpstr>Trebuchet MS</vt:lpstr>
      <vt:lpstr>verdana</vt:lpstr>
      <vt:lpstr>WordVisi_MSFontService</vt:lpstr>
      <vt:lpstr>Template presentation VLIR-UOS</vt:lpstr>
      <vt:lpstr>VLIR-UOS presentation 2013</vt:lpstr>
      <vt:lpstr>PowerPoint-presentatie</vt:lpstr>
      <vt:lpstr>Agenda</vt:lpstr>
      <vt:lpstr>PowerPoint-presentatie</vt:lpstr>
      <vt:lpstr>FYP2 ambitions</vt:lpstr>
      <vt:lpstr>Challenges and new priorities</vt:lpstr>
      <vt:lpstr>ITP: What’s new?</vt:lpstr>
      <vt:lpstr>Timeline – ITP 2023</vt:lpstr>
      <vt:lpstr>What’s new?</vt:lpstr>
      <vt:lpstr> 1 goal  3 impact areas  6 strategic goals JSF HES4SD  6 VLIR-UOS outcomes  along 2 axes: Individuals as agents of change HEIs as driver of change  6 project change domains </vt:lpstr>
      <vt:lpstr>PowerPoint-presentatie</vt:lpstr>
      <vt:lpstr>PowerPoint-presentatie</vt:lpstr>
      <vt:lpstr>PowerPoint-presentatie</vt:lpstr>
      <vt:lpstr>PowerPoint-presentatie</vt:lpstr>
      <vt:lpstr>PowerPoint-presentatie</vt:lpstr>
      <vt:lpstr>Questions? Feedback? Concerns? </vt:lpstr>
      <vt:lpstr>PowerPoint-presentatie</vt:lpstr>
      <vt:lpstr>PowerPoint-presentatie</vt:lpstr>
      <vt:lpstr>PowerPoint-presentatie</vt:lpstr>
      <vt:lpstr>PowerPoint-presentatie</vt:lpstr>
      <vt:lpstr>Context analysis</vt:lpstr>
      <vt:lpstr>Theory of Change (ToC) &amp; strategy</vt:lpstr>
      <vt:lpstr>Impact statement = project vision</vt:lpstr>
      <vt:lpstr>Developing a change narrative</vt:lpstr>
      <vt:lpstr>Methodology and specific project strategies</vt:lpstr>
      <vt:lpstr>Organisation</vt:lpstr>
      <vt:lpstr>Stakeholders</vt:lpstr>
      <vt:lpstr>Coherence</vt:lpstr>
      <vt:lpstr>Monitoring &amp;  reporting</vt:lpstr>
      <vt:lpstr>Planning and budgeting</vt:lpstr>
      <vt:lpstr>PowerPoint-presentatie</vt:lpstr>
      <vt:lpstr>Financial framework</vt:lpstr>
      <vt:lpstr>Financial framework</vt:lpstr>
      <vt:lpstr>PowerPoint-presentatie</vt:lpstr>
      <vt:lpstr>PowerPoint-presentatie</vt:lpstr>
      <vt:lpstr>D - SCHOLARSHIP COSTS</vt:lpstr>
      <vt:lpstr>PowerPoint-presentatie</vt:lpstr>
      <vt:lpstr>D - SCHOLARSHIP COSTS – local</vt:lpstr>
      <vt:lpstr>E - COORDINATION COSTS</vt:lpstr>
      <vt:lpstr>E - COORDINATION COSTS - Guidelines</vt:lpstr>
      <vt:lpstr>Risk management</vt:lpstr>
      <vt:lpstr>Learning &amp; steering</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Van de Water</dc:creator>
  <cp:lastModifiedBy>Kristof Van Der Perren</cp:lastModifiedBy>
  <cp:revision>1</cp:revision>
  <cp:lastPrinted>2015-04-30T16:42:43Z</cp:lastPrinted>
  <dcterms:created xsi:type="dcterms:W3CDTF">2012-05-31T11:53:57Z</dcterms:created>
  <dcterms:modified xsi:type="dcterms:W3CDTF">2022-03-30T15:33:27Z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0x010100A9A582C26B18E74DA6F52D6C657F8B79</vt:lpwstr>
  </property>
  <property fmtid="{D5CDD505-2E9C-101B-9397-08002B2CF9AE}" pid="3" name="Order">
    <vt:r8>701400</vt:r8>
  </property>
</Properties>
</file>