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41" r:id="rId2"/>
    <p:sldId id="532" r:id="rId3"/>
    <p:sldId id="380" r:id="rId4"/>
    <p:sldId id="491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ilisateu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5D388-EDD4-4150-9B70-061919985D3B}" type="datetimeFigureOut">
              <a:rPr lang="fr-BE" smtClean="0"/>
              <a:pPr/>
              <a:t>07-10-19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DDEFA-4C38-4B94-9F71-0D611A5273AE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DD28-AAA0-4F91-9A8E-8B400219F730}" type="datetime1">
              <a:rPr lang="fr-BE" smtClean="0"/>
              <a:pPr/>
              <a:t>07-10-19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1A7D-D27B-43BC-A9BE-552CD4BCDCF2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7731-E25D-4131-A57D-DAA7C00712C4}" type="datetime1">
              <a:rPr lang="fr-BE" smtClean="0"/>
              <a:pPr/>
              <a:t>07-10-19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1A7D-D27B-43BC-A9BE-552CD4BCDCF2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56FF-5C7A-4372-90EA-9F5022337363}" type="datetime1">
              <a:rPr lang="fr-BE" smtClean="0"/>
              <a:pPr/>
              <a:t>07-10-19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1A7D-D27B-43BC-A9BE-552CD4BCDCF2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2F3F-ADCC-4DF9-B5C4-805D886646BD}" type="datetime1">
              <a:rPr lang="fr-BE" smtClean="0"/>
              <a:pPr/>
              <a:t>07-10-19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1A7D-D27B-43BC-A9BE-552CD4BCDCF2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F455-C55D-4412-B9A7-97D00B10DBEF}" type="datetime1">
              <a:rPr lang="fr-BE" smtClean="0"/>
              <a:pPr/>
              <a:t>07-10-19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1A7D-D27B-43BC-A9BE-552CD4BCDCF2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F576-1D0A-4B61-8D38-C74216C7EE70}" type="datetime1">
              <a:rPr lang="fr-BE" smtClean="0"/>
              <a:pPr/>
              <a:t>07-10-19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1A7D-D27B-43BC-A9BE-552CD4BCDCF2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BE2F-F2AE-4875-AD90-F56DE072A968}" type="datetime1">
              <a:rPr lang="fr-BE" smtClean="0"/>
              <a:pPr/>
              <a:t>07-10-19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1A7D-D27B-43BC-A9BE-552CD4BCDCF2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3437-A7F5-4F3C-8AD2-7E4794B70C2D}" type="datetime1">
              <a:rPr lang="fr-BE" smtClean="0"/>
              <a:pPr/>
              <a:t>07-10-19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1A7D-D27B-43BC-A9BE-552CD4BCDCF2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8F65-7251-4EC4-9B57-98020471BE39}" type="datetime1">
              <a:rPr lang="fr-BE" smtClean="0"/>
              <a:pPr/>
              <a:t>07-10-19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1A7D-D27B-43BC-A9BE-552CD4BCDCF2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C631-096E-41D1-ABA9-441D6462742C}" type="datetime1">
              <a:rPr lang="fr-BE" smtClean="0"/>
              <a:pPr/>
              <a:t>07-10-19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1A7D-D27B-43BC-A9BE-552CD4BCDCF2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65DB-BB6F-49B5-9F75-CD3AE1ECD8B1}" type="datetime1">
              <a:rPr lang="fr-BE" smtClean="0"/>
              <a:pPr/>
              <a:t>07-10-19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1A7D-D27B-43BC-A9BE-552CD4BCDCF2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8ACFD-74F9-4AA3-BFA1-A77944DAA60A}" type="datetime1">
              <a:rPr lang="fr-BE" smtClean="0"/>
              <a:pPr/>
              <a:t>07-10-19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71A7D-D27B-43BC-A9BE-552CD4BCDCF2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631825" y="397492"/>
            <a:ext cx="7972425" cy="3600400"/>
          </a:xfrm>
          <a:prstGeom prst="rect">
            <a:avLst/>
          </a:prstGeom>
        </p:spPr>
        <p:txBody>
          <a:bodyPr rtlCol="0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fr-B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fr-B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Project 1</a:t>
            </a:r>
          </a:p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Contribution tout </a:t>
            </a:r>
            <a:r>
              <a:rPr kumimoji="0" lang="fr-BE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sustainable</a:t>
            </a:r>
            <a:r>
              <a:rPr kumimoji="0" lang="fr-BE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fr-BE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farming</a:t>
            </a:r>
            <a:r>
              <a:rPr kumimoji="0" lang="fr-BE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in </a:t>
            </a:r>
            <a:r>
              <a:rPr kumimoji="0" lang="fr-BE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north-eastern</a:t>
            </a:r>
            <a:r>
              <a:rPr kumimoji="0" lang="fr-B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Congo</a:t>
            </a:r>
            <a:br>
              <a:rPr kumimoji="0" lang="fr-B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fr-BE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Sous-titre 2"/>
          <p:cNvSpPr txBox="1">
            <a:spLocks/>
          </p:cNvSpPr>
          <p:nvPr/>
        </p:nvSpPr>
        <p:spPr>
          <a:xfrm>
            <a:off x="-1620688" y="3526454"/>
            <a:ext cx="7488832" cy="334309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sz="24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Benoit </a:t>
            </a:r>
            <a:r>
              <a:rPr lang="fr-BE" sz="2400" b="1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Dheda</a:t>
            </a:r>
            <a:endParaRPr lang="fr-BE" sz="2400" b="1" dirty="0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sz="2400" b="1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Didy</a:t>
            </a:r>
            <a:r>
              <a:rPr lang="fr-BE" sz="24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Onautshu</a:t>
            </a:r>
            <a:endParaRPr kumimoji="0" lang="fr-BE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sz="24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Dieudonné </a:t>
            </a:r>
            <a:r>
              <a:rPr lang="fr-BE" sz="2400" b="1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Pyame</a:t>
            </a:r>
            <a:endParaRPr lang="fr-BE" sz="2400" b="1" dirty="0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B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Joseph </a:t>
            </a:r>
            <a:r>
              <a:rPr kumimoji="0" lang="fr-B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Adheka</a:t>
            </a:r>
            <a:endParaRPr kumimoji="0" lang="fr-BE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sz="24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Geert </a:t>
            </a:r>
            <a:r>
              <a:rPr lang="fr-BE" sz="2400" b="1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Baert</a:t>
            </a:r>
            <a:endParaRPr lang="fr-BE" sz="2400" b="1" dirty="0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B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Geert </a:t>
            </a:r>
            <a:r>
              <a:rPr kumimoji="0" lang="fr-B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Haesaert</a:t>
            </a:r>
            <a:endParaRPr kumimoji="0" lang="fr-BE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sz="24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Rony </a:t>
            </a:r>
            <a:r>
              <a:rPr lang="fr-BE" sz="2400" b="1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Swennen</a:t>
            </a:r>
            <a:endParaRPr kumimoji="0" lang="fr-BE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BE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B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1158875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542925"/>
            <a:ext cx="25209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626" y="3429000"/>
            <a:ext cx="516637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1A7D-D27B-43BC-A9BE-552CD4BCDCF2}" type="slidenum">
              <a:rPr lang="fr-BE" smtClean="0"/>
              <a:pPr/>
              <a:t>2</a:t>
            </a:fld>
            <a:endParaRPr lang="fr-BE" dirty="0"/>
          </a:p>
        </p:txBody>
      </p:sp>
      <p:sp>
        <p:nvSpPr>
          <p:cNvPr id="3" name="Rectangle 2"/>
          <p:cNvSpPr/>
          <p:nvPr/>
        </p:nvSpPr>
        <p:spPr>
          <a:xfrm>
            <a:off x="22461" y="176260"/>
            <a:ext cx="7144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2800" lvl="2">
              <a:defRPr/>
            </a:pPr>
            <a:r>
              <a:rPr lang="en-GB" altLang="nl-B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Objective: develop sustainable farming</a:t>
            </a:r>
            <a:endParaRPr lang="en-GB" altLang="nl-B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" y="908720"/>
            <a:ext cx="4852031" cy="27292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19" y="701988"/>
            <a:ext cx="3457809" cy="4610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" y="4193042"/>
            <a:ext cx="3540580" cy="26554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85447" y="5371149"/>
            <a:ext cx="40795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BE" dirty="0" err="1" smtClean="0"/>
              <a:t>Healthy</a:t>
            </a:r>
            <a:r>
              <a:rPr lang="nl-BE" dirty="0" smtClean="0"/>
              <a:t> </a:t>
            </a:r>
            <a:r>
              <a:rPr lang="nl-BE" dirty="0" err="1" smtClean="0"/>
              <a:t>plants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improved</a:t>
            </a:r>
            <a:r>
              <a:rPr lang="nl-BE" dirty="0" smtClean="0"/>
              <a:t> </a:t>
            </a:r>
            <a:r>
              <a:rPr lang="nl-BE" dirty="0" err="1" smtClean="0"/>
              <a:t>varieties</a:t>
            </a:r>
            <a:endParaRPr lang="nl-BE" dirty="0" smtClean="0"/>
          </a:p>
          <a:p>
            <a:pPr marL="342900" indent="-342900">
              <a:buFont typeface="+mj-lt"/>
              <a:buAutoNum type="arabicPeriod"/>
            </a:pPr>
            <a:r>
              <a:rPr lang="nl-BE" dirty="0" smtClean="0"/>
              <a:t>Plant </a:t>
            </a:r>
            <a:r>
              <a:rPr lang="nl-BE" dirty="0" err="1" smtClean="0"/>
              <a:t>associations</a:t>
            </a:r>
            <a:endParaRPr lang="nl-BE" dirty="0" smtClean="0"/>
          </a:p>
          <a:p>
            <a:pPr marL="342900" indent="-342900">
              <a:buFont typeface="+mj-lt"/>
              <a:buAutoNum type="arabicPeriod"/>
            </a:pPr>
            <a:r>
              <a:rPr lang="nl-BE" dirty="0" smtClean="0"/>
              <a:t>Cover </a:t>
            </a:r>
            <a:r>
              <a:rPr lang="nl-BE" dirty="0" err="1" smtClean="0"/>
              <a:t>crops</a:t>
            </a:r>
            <a:endParaRPr lang="nl-BE" dirty="0" smtClean="0"/>
          </a:p>
          <a:p>
            <a:pPr marL="342900" indent="-342900">
              <a:buFont typeface="+mj-lt"/>
              <a:buAutoNum type="arabicPeriod"/>
            </a:pPr>
            <a:r>
              <a:rPr lang="nl-BE" dirty="0" err="1" smtClean="0"/>
              <a:t>Soil</a:t>
            </a:r>
            <a:r>
              <a:rPr lang="nl-BE" dirty="0" smtClean="0"/>
              <a:t> </a:t>
            </a:r>
            <a:r>
              <a:rPr lang="nl-BE" dirty="0" err="1" smtClean="0"/>
              <a:t>micro-organisms</a:t>
            </a:r>
            <a:endParaRPr lang="nl-BE" dirty="0" smtClean="0"/>
          </a:p>
          <a:p>
            <a:pPr marL="342900" indent="-342900">
              <a:buFont typeface="+mj-lt"/>
              <a:buAutoNum type="arabicPeriod"/>
            </a:pPr>
            <a:r>
              <a:rPr lang="nl-BE" dirty="0" err="1" smtClean="0"/>
              <a:t>Soil</a:t>
            </a:r>
            <a:r>
              <a:rPr lang="nl-BE" dirty="0" smtClean="0"/>
              <a:t> </a:t>
            </a:r>
            <a:r>
              <a:rPr lang="nl-BE" dirty="0" err="1" smtClean="0"/>
              <a:t>fertility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84179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24922" y="32844"/>
            <a:ext cx="84249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Achievements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460" y="888905"/>
            <a:ext cx="36744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2"/>
          <p:cNvPicPr>
            <a:picLocks noChangeAspect="1"/>
          </p:cNvPicPr>
          <p:nvPr/>
        </p:nvPicPr>
        <p:blipFill>
          <a:blip r:embed="rId3" cstate="print"/>
          <a:srcRect t="8813" r="-1109"/>
          <a:stretch>
            <a:fillRect/>
          </a:stretch>
        </p:blipFill>
        <p:spPr bwMode="auto">
          <a:xfrm>
            <a:off x="277652" y="4169759"/>
            <a:ext cx="3240360" cy="220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971600" y="339057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Arial" pitchFamily="34" charset="0"/>
                <a:cs typeface="Arial" pitchFamily="34" charset="0"/>
              </a:rPr>
              <a:t>Lab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>in vitro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culture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t="11687" r="638"/>
          <a:stretch>
            <a:fillRect/>
          </a:stretch>
        </p:blipFill>
        <p:spPr bwMode="auto">
          <a:xfrm>
            <a:off x="4499992" y="883834"/>
            <a:ext cx="3672408" cy="24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5278996" y="3402322"/>
            <a:ext cx="253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Arial" pitchFamily="34" charset="0"/>
                <a:cs typeface="Arial" pitchFamily="34" charset="0"/>
              </a:rPr>
              <a:t>Lab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: plant protection</a:t>
            </a:r>
            <a:endParaRPr lang="fr-FR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55576" y="640073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Arial" pitchFamily="34" charset="0"/>
                <a:cs typeface="Arial" pitchFamily="34" charset="0"/>
              </a:rPr>
              <a:t>Lab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soil</a:t>
            </a:r>
            <a:r>
              <a:rPr lang="fr-FR" dirty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science</a:t>
            </a:r>
            <a:endParaRPr lang="fr-FR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1A7D-D27B-43BC-A9BE-552CD4BCDCF2}" type="slidenum">
              <a:rPr lang="fr-BE" smtClean="0"/>
              <a:pPr/>
              <a:t>3</a:t>
            </a:fld>
            <a:endParaRPr lang="fr-BE"/>
          </a:p>
        </p:txBody>
      </p:sp>
      <p:pic>
        <p:nvPicPr>
          <p:cNvPr id="12" name="Picture 8" descr="C:\Users\Didy\Documents\Photos souches Didy 2010\DSCF22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7718" y="3997543"/>
            <a:ext cx="2195264" cy="164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7"/>
          <p:cNvSpPr txBox="1"/>
          <p:nvPr/>
        </p:nvSpPr>
        <p:spPr>
          <a:xfrm>
            <a:off x="6263680" y="583359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>
                <a:latin typeface="Arial" pitchFamily="34" charset="0"/>
                <a:cs typeface="Arial" pitchFamily="34" charset="0"/>
              </a:rPr>
              <a:t>Paracercospora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i="1" dirty="0" err="1" smtClean="0">
                <a:latin typeface="Arial" pitchFamily="34" charset="0"/>
                <a:cs typeface="Arial" pitchFamily="34" charset="0"/>
              </a:rPr>
              <a:t>fijiensis</a:t>
            </a:r>
            <a:endParaRPr lang="fr-FR" dirty="0"/>
          </a:p>
        </p:txBody>
      </p:sp>
      <p:pic>
        <p:nvPicPr>
          <p:cNvPr id="15" name="Afbeelding 9" descr="detail.jpg"/>
          <p:cNvPicPr>
            <a:picLocks noChangeAspect="1"/>
          </p:cNvPicPr>
          <p:nvPr/>
        </p:nvPicPr>
        <p:blipFill>
          <a:blip r:embed="rId6" cstate="print"/>
          <a:srcRect l="8475" t="8857" r="1695" b="15854"/>
          <a:stretch>
            <a:fillRect/>
          </a:stretch>
        </p:blipFill>
        <p:spPr bwMode="auto">
          <a:xfrm>
            <a:off x="3605287" y="3841871"/>
            <a:ext cx="2571117" cy="204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8"/>
          <p:cNvSpPr txBox="1"/>
          <p:nvPr/>
        </p:nvSpPr>
        <p:spPr>
          <a:xfrm>
            <a:off x="3693652" y="5880426"/>
            <a:ext cx="2198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Arial" pitchFamily="34" charset="0"/>
                <a:cs typeface="Arial" pitchFamily="34" charset="0"/>
              </a:rPr>
              <a:t>Myccorhiza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other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endophytes</a:t>
            </a:r>
            <a:r>
              <a:rPr lang="fr-FR" dirty="0">
                <a:latin typeface="Arial" pitchFamily="34" charset="0"/>
                <a:cs typeface="Arial" pitchFamily="34" charset="0"/>
              </a:rPr>
              <a:t> (</a:t>
            </a:r>
            <a:r>
              <a:rPr lang="fr-FR" i="1" dirty="0" err="1">
                <a:latin typeface="Arial" pitchFamily="34" charset="0"/>
                <a:cs typeface="Arial" pitchFamily="34" charset="0"/>
              </a:rPr>
              <a:t>Piriformospora</a:t>
            </a:r>
            <a:r>
              <a:rPr lang="fr-FR" i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i="1" dirty="0" err="1">
                <a:latin typeface="Arial" pitchFamily="34" charset="0"/>
                <a:cs typeface="Arial" pitchFamily="34" charset="0"/>
              </a:rPr>
              <a:t>sp</a:t>
            </a:r>
            <a:r>
              <a:rPr lang="fr-FR" dirty="0">
                <a:latin typeface="Arial" pitchFamily="34" charset="0"/>
                <a:cs typeface="Arial" pitchFamily="34" charset="0"/>
              </a:rPr>
              <a:t>.)</a:t>
            </a:r>
            <a:endParaRPr lang="fr-FR" dirty="0"/>
          </a:p>
          <a:p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7544" y="1179522"/>
            <a:ext cx="8352928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200" dirty="0" smtClean="0">
                <a:latin typeface="Arial" pitchFamily="34" charset="0"/>
                <a:cs typeface="Arial" pitchFamily="34" charset="0"/>
              </a:rPr>
              <a:t> Multiplication and distribution of plant </a:t>
            </a:r>
            <a:r>
              <a:rPr lang="fr-FR" sz="2200" dirty="0" err="1" smtClean="0">
                <a:latin typeface="Arial" pitchFamily="34" charset="0"/>
                <a:cs typeface="Arial" pitchFamily="34" charset="0"/>
              </a:rPr>
              <a:t>material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FR" sz="2200" dirty="0" err="1" smtClean="0">
                <a:latin typeface="Arial" pitchFamily="34" charset="0"/>
                <a:cs typeface="Arial" pitchFamily="34" charset="0"/>
              </a:rPr>
              <a:t>food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200" dirty="0" err="1" smtClean="0">
                <a:latin typeface="Arial" pitchFamily="34" charset="0"/>
                <a:cs typeface="Arial" pitchFamily="34" charset="0"/>
              </a:rPr>
              <a:t>crops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200" dirty="0">
                <a:latin typeface="Arial" pitchFamily="34" charset="0"/>
                <a:cs typeface="Arial" pitchFamily="34" charset="0"/>
              </a:rPr>
              <a:t> Multiplication and distribution 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fr-FR" sz="2200" dirty="0" err="1" smtClean="0">
                <a:latin typeface="Arial" pitchFamily="34" charset="0"/>
                <a:cs typeface="Arial" pitchFamily="34" charset="0"/>
              </a:rPr>
              <a:t>agroforestery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200" dirty="0" err="1" smtClean="0">
                <a:latin typeface="Arial" pitchFamily="34" charset="0"/>
                <a:cs typeface="Arial" pitchFamily="34" charset="0"/>
              </a:rPr>
              <a:t>species</a:t>
            </a:r>
            <a:endParaRPr lang="fr-FR" sz="2200" dirty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200" dirty="0" err="1" smtClean="0">
                <a:latin typeface="Arial" pitchFamily="34" charset="0"/>
                <a:cs typeface="Arial" pitchFamily="34" charset="0"/>
              </a:rPr>
              <a:t>Demonstrations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 on animal </a:t>
            </a:r>
            <a:r>
              <a:rPr lang="fr-FR" sz="2200" dirty="0" err="1" smtClean="0">
                <a:latin typeface="Arial" pitchFamily="34" charset="0"/>
                <a:cs typeface="Arial" pitchFamily="34" charset="0"/>
              </a:rPr>
              <a:t>husbandry</a:t>
            </a:r>
            <a:endParaRPr lang="fr-FR" sz="22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200" dirty="0" smtClean="0">
                <a:latin typeface="Arial" pitchFamily="34" charset="0"/>
                <a:cs typeface="Arial" pitchFamily="34" charset="0"/>
              </a:rPr>
              <a:t> Field and </a:t>
            </a:r>
            <a:r>
              <a:rPr lang="fr-FR" sz="2200" dirty="0" err="1" smtClean="0">
                <a:latin typeface="Arial" pitchFamily="34" charset="0"/>
                <a:cs typeface="Arial" pitchFamily="34" charset="0"/>
              </a:rPr>
              <a:t>lab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200" dirty="0" err="1" smtClean="0">
                <a:latin typeface="Arial" pitchFamily="34" charset="0"/>
                <a:cs typeface="Arial" pitchFamily="34" charset="0"/>
              </a:rPr>
              <a:t>days</a:t>
            </a:r>
            <a:endParaRPr lang="fr-FR" sz="22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200" dirty="0" err="1" smtClean="0">
                <a:latin typeface="Arial" pitchFamily="34" charset="0"/>
                <a:cs typeface="Arial" pitchFamily="34" charset="0"/>
              </a:rPr>
              <a:t>Broadcasting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 on radio/TV  </a:t>
            </a:r>
            <a:r>
              <a:rPr lang="fr-FR" sz="22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 interaction </a:t>
            </a:r>
            <a:r>
              <a:rPr lang="fr-FR" sz="22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200" dirty="0" err="1" smtClean="0">
                <a:latin typeface="Arial" pitchFamily="34" charset="0"/>
                <a:cs typeface="Arial" pitchFamily="34" charset="0"/>
              </a:rPr>
              <a:t>farmers</a:t>
            </a:r>
            <a:endParaRPr lang="fr-FR" sz="22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200" dirty="0" err="1" smtClean="0">
                <a:latin typeface="Arial" pitchFamily="34" charset="0"/>
                <a:cs typeface="Arial" pitchFamily="34" charset="0"/>
              </a:rPr>
              <a:t>Capacity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 building (staff, </a:t>
            </a:r>
            <a:r>
              <a:rPr lang="fr-FR" sz="2200" dirty="0" err="1" smtClean="0">
                <a:latin typeface="Arial" pitchFamily="34" charset="0"/>
                <a:cs typeface="Arial" pitchFamily="34" charset="0"/>
              </a:rPr>
              <a:t>farmers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sz="2200" dirty="0" err="1" smtClean="0">
                <a:latin typeface="Arial" pitchFamily="34" charset="0"/>
                <a:cs typeface="Arial" pitchFamily="34" charset="0"/>
              </a:rPr>
              <a:t>NGOs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, etc.)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200" dirty="0" smtClean="0">
                <a:latin typeface="Arial" pitchFamily="34" charset="0"/>
                <a:cs typeface="Arial" pitchFamily="34" charset="0"/>
              </a:rPr>
              <a:t> Publications: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200" dirty="0" smtClean="0">
                <a:latin typeface="Arial" pitchFamily="34" charset="0"/>
                <a:cs typeface="Arial" pitchFamily="34" charset="0"/>
              </a:rPr>
              <a:t>International </a:t>
            </a:r>
            <a:r>
              <a:rPr lang="fr-FR" sz="2200" dirty="0" err="1" smtClean="0">
                <a:latin typeface="Arial" pitchFamily="34" charset="0"/>
                <a:cs typeface="Arial" pitchFamily="34" charset="0"/>
              </a:rPr>
              <a:t>scientific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200" dirty="0" err="1" smtClean="0">
                <a:latin typeface="Arial" pitchFamily="34" charset="0"/>
                <a:cs typeface="Arial" pitchFamily="34" charset="0"/>
              </a:rPr>
              <a:t>journals</a:t>
            </a:r>
            <a:endParaRPr lang="fr-FR" sz="22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200" dirty="0" smtClean="0">
                <a:latin typeface="Arial" pitchFamily="34" charset="0"/>
                <a:cs typeface="Arial" pitchFamily="34" charset="0"/>
              </a:rPr>
              <a:t>Book « La </a:t>
            </a:r>
            <a:r>
              <a:rPr lang="fr-FR" sz="2200" dirty="0">
                <a:latin typeface="Arial" pitchFamily="34" charset="0"/>
                <a:cs typeface="Arial" pitchFamily="34" charset="0"/>
              </a:rPr>
              <a:t>culture des bananiers et 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plantains »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200" dirty="0" err="1" smtClean="0">
                <a:latin typeface="Arial" pitchFamily="34" charset="0"/>
                <a:cs typeface="Arial" pitchFamily="34" charset="0"/>
              </a:rPr>
              <a:t>Technical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 guidelines</a:t>
            </a:r>
            <a:endParaRPr lang="fr-FR" sz="2200" dirty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</a:pPr>
            <a:endParaRPr lang="fr-F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1A7D-D27B-43BC-A9BE-552CD4BCDCF2}" type="slidenum">
              <a:rPr lang="fr-BE" smtClean="0"/>
              <a:pPr/>
              <a:t>4</a:t>
            </a:fld>
            <a:endParaRPr lang="fr-BE"/>
          </a:p>
        </p:txBody>
      </p:sp>
      <p:sp>
        <p:nvSpPr>
          <p:cNvPr id="2" name="TextBox 1"/>
          <p:cNvSpPr txBox="1"/>
          <p:nvPr/>
        </p:nvSpPr>
        <p:spPr>
          <a:xfrm>
            <a:off x="2195736" y="476672"/>
            <a:ext cx="3861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Impact </a:t>
            </a:r>
            <a:r>
              <a:rPr lang="nl-BE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B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extension</a:t>
            </a:r>
            <a:endParaRPr lang="nl-B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4097</TotalTime>
  <Words>118</Words>
  <Application>Microsoft Office PowerPoint</Application>
  <PresentationFormat>On-screen Show (4:3)</PresentationFormat>
  <Paragraphs>37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Didy</dc:creator>
  <cp:lastModifiedBy>Rony Swennen</cp:lastModifiedBy>
  <cp:revision>94</cp:revision>
  <dcterms:created xsi:type="dcterms:W3CDTF">2014-09-01T14:50:51Z</dcterms:created>
  <dcterms:modified xsi:type="dcterms:W3CDTF">2019-10-07T09:47:30Z</dcterms:modified>
</cp:coreProperties>
</file>