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5" r:id="rId2"/>
  </p:sldMasterIdLst>
  <p:notesMasterIdLst>
    <p:notesMasterId r:id="rId10"/>
  </p:notesMasterIdLst>
  <p:handoutMasterIdLst>
    <p:handoutMasterId r:id="rId11"/>
  </p:handoutMasterIdLst>
  <p:sldIdLst>
    <p:sldId id="282" r:id="rId3"/>
    <p:sldId id="313" r:id="rId4"/>
    <p:sldId id="843" r:id="rId5"/>
    <p:sldId id="338" r:id="rId6"/>
    <p:sldId id="306" r:id="rId7"/>
    <p:sldId id="844" r:id="rId8"/>
    <p:sldId id="845" r:id="rId9"/>
  </p:sldIdLst>
  <p:sldSz cx="12192000" cy="6858000"/>
  <p:notesSz cx="6742113" cy="9872663"/>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2" orient="horz" pos="2160" userDrawn="1">
          <p15:clr>
            <a:srgbClr val="A4A3A4"/>
          </p15:clr>
        </p15:guide>
        <p15:guide id="3" pos="7219">
          <p15:clr>
            <a:srgbClr val="A4A3A4"/>
          </p15:clr>
        </p15:guide>
        <p15:guide id="6" pos="384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016"/>
    <a:srgbClr val="008542"/>
    <a:srgbClr val="002C64"/>
    <a:srgbClr val="00A9F3"/>
    <a:srgbClr val="33AADC"/>
    <a:srgbClr val="002F5F"/>
    <a:srgbClr val="3DB7E4"/>
    <a:srgbClr val="F0AB00"/>
    <a:srgbClr val="8EBA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439"/>
  </p:normalViewPr>
  <p:slideViewPr>
    <p:cSldViewPr snapToGrid="0" snapToObjects="1" showGuides="1">
      <p:cViewPr varScale="1">
        <p:scale>
          <a:sx n="62" d="100"/>
          <a:sy n="62" d="100"/>
        </p:scale>
        <p:origin x="66" y="240"/>
      </p:cViewPr>
      <p:guideLst>
        <p:guide orient="horz" pos="2160"/>
        <p:guide pos="7219"/>
        <p:guide pos="384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00" d="100"/>
        <a:sy n="100" d="100"/>
      </p:scale>
      <p:origin x="0" y="0"/>
    </p:cViewPr>
  </p:sorterViewPr>
  <p:notesViewPr>
    <p:cSldViewPr snapToGrid="0" snapToObjects="1" showGuides="1">
      <p:cViewPr varScale="1">
        <p:scale>
          <a:sx n="78" d="100"/>
          <a:sy n="78" d="100"/>
        </p:scale>
        <p:origin x="3376" y="184"/>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7BA3E-97E5-4B2B-84C6-9D93166EA534}"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nl-NL"/>
        </a:p>
      </dgm:t>
    </dgm:pt>
    <dgm:pt modelId="{0A33462A-84ED-49F7-9E09-511222D0694F}">
      <dgm:prSet phldrT="[Tekst]"/>
      <dgm:spPr/>
      <dgm:t>
        <a:bodyPr/>
        <a:lstStyle/>
        <a:p>
          <a:r>
            <a:rPr lang="nl-NL" dirty="0" err="1"/>
            <a:t>Climate</a:t>
          </a:r>
          <a:r>
            <a:rPr lang="nl-NL" dirty="0"/>
            <a:t> </a:t>
          </a:r>
          <a:r>
            <a:rPr lang="nl-NL" dirty="0" err="1"/>
            <a:t>consultation</a:t>
          </a:r>
          <a:r>
            <a:rPr lang="nl-NL" dirty="0"/>
            <a:t> </a:t>
          </a:r>
        </a:p>
      </dgm:t>
    </dgm:pt>
    <dgm:pt modelId="{CC53E33F-3EE3-4A95-95EB-433D8DF6BECA}" type="parTrans" cxnId="{0393879F-1AC0-4BB4-85A7-1848D304FA4B}">
      <dgm:prSet/>
      <dgm:spPr/>
      <dgm:t>
        <a:bodyPr/>
        <a:lstStyle/>
        <a:p>
          <a:endParaRPr lang="nl-NL"/>
        </a:p>
      </dgm:t>
    </dgm:pt>
    <dgm:pt modelId="{0BB19C2C-5DC9-428A-8764-D6C7B1039C4F}" type="sibTrans" cxnId="{0393879F-1AC0-4BB4-85A7-1848D304FA4B}">
      <dgm:prSet/>
      <dgm:spPr/>
      <dgm:t>
        <a:bodyPr/>
        <a:lstStyle/>
        <a:p>
          <a:endParaRPr lang="nl-NL"/>
        </a:p>
      </dgm:t>
    </dgm:pt>
    <dgm:pt modelId="{DEE635A7-3FDA-44E8-8195-2B9AB02A6A6B}">
      <dgm:prSet phldrT="[Tekst]" custT="1"/>
      <dgm:spPr>
        <a:solidFill>
          <a:schemeClr val="accent6"/>
        </a:solidFill>
        <a:ln>
          <a:solidFill>
            <a:schemeClr val="accent6"/>
          </a:solidFill>
        </a:ln>
      </dgm:spPr>
      <dgm:t>
        <a:bodyPr/>
        <a:lstStyle/>
        <a:p>
          <a:r>
            <a:rPr lang="nl-NL" sz="900" dirty="0"/>
            <a:t>Electricity</a:t>
          </a:r>
        </a:p>
      </dgm:t>
    </dgm:pt>
    <dgm:pt modelId="{402D45F2-53C9-462B-8DE7-76F79BA421BE}" type="parTrans" cxnId="{5FF4F527-115C-4C26-9090-DA51E4B55B5C}">
      <dgm:prSet/>
      <dgm:spPr/>
      <dgm:t>
        <a:bodyPr/>
        <a:lstStyle/>
        <a:p>
          <a:endParaRPr lang="nl-NL"/>
        </a:p>
      </dgm:t>
    </dgm:pt>
    <dgm:pt modelId="{ADD0D951-24C1-4A0C-8F34-E26979C49737}" type="sibTrans" cxnId="{5FF4F527-115C-4C26-9090-DA51E4B55B5C}">
      <dgm:prSet/>
      <dgm:spPr>
        <a:solidFill>
          <a:schemeClr val="accent6">
            <a:lumMod val="20000"/>
            <a:lumOff val="80000"/>
          </a:schemeClr>
        </a:solidFill>
        <a:ln>
          <a:solidFill>
            <a:schemeClr val="accent6">
              <a:lumMod val="20000"/>
              <a:lumOff val="80000"/>
            </a:schemeClr>
          </a:solidFill>
        </a:ln>
      </dgm:spPr>
      <dgm:t>
        <a:bodyPr/>
        <a:lstStyle/>
        <a:p>
          <a:endParaRPr lang="nl-NL"/>
        </a:p>
      </dgm:t>
    </dgm:pt>
    <dgm:pt modelId="{5DA3867D-A061-4D4A-9DEE-EA971273AE50}">
      <dgm:prSet phldrT="[Tekst]" custT="1"/>
      <dgm:spPr>
        <a:solidFill>
          <a:schemeClr val="accent2"/>
        </a:solidFill>
        <a:ln>
          <a:solidFill>
            <a:schemeClr val="accent2"/>
          </a:solidFill>
        </a:ln>
      </dgm:spPr>
      <dgm:t>
        <a:bodyPr/>
        <a:lstStyle/>
        <a:p>
          <a:r>
            <a:rPr lang="nl-NL" sz="900" dirty="0" err="1"/>
            <a:t>Industry</a:t>
          </a:r>
          <a:endParaRPr lang="nl-NL" sz="900" dirty="0"/>
        </a:p>
      </dgm:t>
    </dgm:pt>
    <dgm:pt modelId="{7B656431-32F7-45FA-9645-5CCE19D68AA5}" type="parTrans" cxnId="{0F556FD4-C97D-4C9E-B9A0-46B1AA932DCC}">
      <dgm:prSet/>
      <dgm:spPr/>
      <dgm:t>
        <a:bodyPr/>
        <a:lstStyle/>
        <a:p>
          <a:endParaRPr lang="nl-NL"/>
        </a:p>
      </dgm:t>
    </dgm:pt>
    <dgm:pt modelId="{FA3A244B-9B2A-4B97-9DB0-BA134945E320}" type="sibTrans" cxnId="{0F556FD4-C97D-4C9E-B9A0-46B1AA932DCC}">
      <dgm:prSet/>
      <dgm:spPr>
        <a:solidFill>
          <a:schemeClr val="accent6">
            <a:lumMod val="20000"/>
            <a:lumOff val="80000"/>
          </a:schemeClr>
        </a:solidFill>
        <a:ln>
          <a:solidFill>
            <a:schemeClr val="accent6">
              <a:lumMod val="20000"/>
              <a:lumOff val="80000"/>
            </a:schemeClr>
          </a:solidFill>
        </a:ln>
      </dgm:spPr>
      <dgm:t>
        <a:bodyPr/>
        <a:lstStyle/>
        <a:p>
          <a:endParaRPr lang="nl-NL"/>
        </a:p>
      </dgm:t>
    </dgm:pt>
    <dgm:pt modelId="{E139859F-43C7-4D04-93B8-1058D4918B9A}">
      <dgm:prSet phldrT="[Tekst]" custT="1"/>
      <dgm:spPr>
        <a:solidFill>
          <a:schemeClr val="accent3"/>
        </a:solidFill>
        <a:ln>
          <a:solidFill>
            <a:schemeClr val="accent3"/>
          </a:solidFill>
        </a:ln>
      </dgm:spPr>
      <dgm:t>
        <a:bodyPr/>
        <a:lstStyle/>
        <a:p>
          <a:r>
            <a:rPr lang="nl-NL" sz="900" dirty="0"/>
            <a:t>Built </a:t>
          </a:r>
          <a:r>
            <a:rPr lang="nl-NL" sz="900" dirty="0" err="1"/>
            <a:t>environ-ment</a:t>
          </a:r>
          <a:endParaRPr lang="nl-NL" sz="900" dirty="0"/>
        </a:p>
      </dgm:t>
    </dgm:pt>
    <dgm:pt modelId="{63D1F7D0-E96A-4C9A-8585-9A3B1BC8BCAE}" type="parTrans" cxnId="{A6CF7430-6B88-49D8-8590-CA149A7B3A3B}">
      <dgm:prSet/>
      <dgm:spPr/>
      <dgm:t>
        <a:bodyPr/>
        <a:lstStyle/>
        <a:p>
          <a:endParaRPr lang="nl-NL"/>
        </a:p>
      </dgm:t>
    </dgm:pt>
    <dgm:pt modelId="{A76B8A3B-EB6D-4219-A314-469A5D822627}" type="sibTrans" cxnId="{A6CF7430-6B88-49D8-8590-CA149A7B3A3B}">
      <dgm:prSet/>
      <dgm:spPr>
        <a:solidFill>
          <a:schemeClr val="accent6">
            <a:lumMod val="20000"/>
            <a:lumOff val="80000"/>
          </a:schemeClr>
        </a:solidFill>
        <a:ln>
          <a:solidFill>
            <a:schemeClr val="accent6">
              <a:lumMod val="20000"/>
              <a:lumOff val="80000"/>
            </a:schemeClr>
          </a:solidFill>
        </a:ln>
      </dgm:spPr>
      <dgm:t>
        <a:bodyPr/>
        <a:lstStyle/>
        <a:p>
          <a:endParaRPr lang="nl-NL"/>
        </a:p>
      </dgm:t>
    </dgm:pt>
    <dgm:pt modelId="{90B42FA2-F4F5-4341-98BC-D63F350988D2}">
      <dgm:prSet custT="1"/>
      <dgm:spPr>
        <a:solidFill>
          <a:schemeClr val="accent5"/>
        </a:solidFill>
        <a:ln>
          <a:solidFill>
            <a:schemeClr val="accent5"/>
          </a:solidFill>
        </a:ln>
      </dgm:spPr>
      <dgm:t>
        <a:bodyPr/>
        <a:lstStyle/>
        <a:p>
          <a:r>
            <a:rPr lang="nl-NL" sz="900" dirty="0" err="1"/>
            <a:t>Agriculture</a:t>
          </a:r>
          <a:r>
            <a:rPr lang="nl-NL" sz="900" dirty="0"/>
            <a:t> </a:t>
          </a:r>
          <a:r>
            <a:rPr lang="nl-NL" sz="900" dirty="0" err="1"/>
            <a:t>and</a:t>
          </a:r>
          <a:r>
            <a:rPr lang="nl-NL" sz="900" dirty="0"/>
            <a:t> land-</a:t>
          </a:r>
          <a:r>
            <a:rPr lang="nl-NL" sz="900" dirty="0" err="1"/>
            <a:t>use</a:t>
          </a:r>
          <a:endParaRPr lang="nl-NL" sz="900" dirty="0"/>
        </a:p>
      </dgm:t>
    </dgm:pt>
    <dgm:pt modelId="{C2D8A0E0-7066-4AA2-9837-22EEEC08C470}" type="parTrans" cxnId="{3D41494F-8721-4979-AE7E-A70CF608F3D1}">
      <dgm:prSet/>
      <dgm:spPr/>
      <dgm:t>
        <a:bodyPr/>
        <a:lstStyle/>
        <a:p>
          <a:endParaRPr lang="nl-NL"/>
        </a:p>
      </dgm:t>
    </dgm:pt>
    <dgm:pt modelId="{B2BF87C7-FFE8-454F-9A64-48B6D4E5A0E0}" type="sibTrans" cxnId="{3D41494F-8721-4979-AE7E-A70CF608F3D1}">
      <dgm:prSet/>
      <dgm:spPr>
        <a:solidFill>
          <a:schemeClr val="accent6">
            <a:lumMod val="20000"/>
            <a:lumOff val="80000"/>
          </a:schemeClr>
        </a:solidFill>
      </dgm:spPr>
      <dgm:t>
        <a:bodyPr/>
        <a:lstStyle/>
        <a:p>
          <a:endParaRPr lang="nl-NL"/>
        </a:p>
      </dgm:t>
    </dgm:pt>
    <dgm:pt modelId="{8762C22A-E7B7-49FD-AEC4-724BAF0BBF27}">
      <dgm:prSet phldrT="[Tekst]" custT="1"/>
      <dgm:spPr>
        <a:solidFill>
          <a:schemeClr val="accent4"/>
        </a:solidFill>
        <a:ln>
          <a:solidFill>
            <a:schemeClr val="accent4"/>
          </a:solidFill>
        </a:ln>
      </dgm:spPr>
      <dgm:t>
        <a:bodyPr/>
        <a:lstStyle/>
        <a:p>
          <a:r>
            <a:rPr lang="nl-NL" sz="900" dirty="0" err="1"/>
            <a:t>Mobility</a:t>
          </a:r>
          <a:endParaRPr lang="nl-NL" sz="900" dirty="0"/>
        </a:p>
      </dgm:t>
    </dgm:pt>
    <dgm:pt modelId="{6D9AE051-9CB3-493F-9F26-45BCA7AA19A8}" type="sibTrans" cxnId="{F1A79CC1-589B-4628-86F4-C07364EF7ABA}">
      <dgm:prSet/>
      <dgm:spPr>
        <a:solidFill>
          <a:schemeClr val="accent6">
            <a:lumMod val="20000"/>
            <a:lumOff val="80000"/>
          </a:schemeClr>
        </a:solidFill>
        <a:ln>
          <a:solidFill>
            <a:schemeClr val="accent6">
              <a:lumMod val="20000"/>
              <a:lumOff val="80000"/>
            </a:schemeClr>
          </a:solidFill>
        </a:ln>
      </dgm:spPr>
      <dgm:t>
        <a:bodyPr/>
        <a:lstStyle/>
        <a:p>
          <a:endParaRPr lang="nl-NL"/>
        </a:p>
      </dgm:t>
    </dgm:pt>
    <dgm:pt modelId="{2402A2E9-4F53-4D15-967C-BB758C219726}" type="parTrans" cxnId="{F1A79CC1-589B-4628-86F4-C07364EF7ABA}">
      <dgm:prSet/>
      <dgm:spPr/>
      <dgm:t>
        <a:bodyPr/>
        <a:lstStyle/>
        <a:p>
          <a:endParaRPr lang="nl-NL"/>
        </a:p>
      </dgm:t>
    </dgm:pt>
    <dgm:pt modelId="{4AD7F944-FC39-4F70-BB45-CF0D636EBC12}" type="pres">
      <dgm:prSet presAssocID="{E297BA3E-97E5-4B2B-84C6-9D93166EA534}" presName="Name0" presStyleCnt="0">
        <dgm:presLayoutVars>
          <dgm:chMax val="1"/>
          <dgm:dir/>
          <dgm:animLvl val="ctr"/>
          <dgm:resizeHandles val="exact"/>
        </dgm:presLayoutVars>
      </dgm:prSet>
      <dgm:spPr/>
      <dgm:t>
        <a:bodyPr/>
        <a:lstStyle/>
        <a:p>
          <a:endParaRPr lang="fr-BE"/>
        </a:p>
      </dgm:t>
    </dgm:pt>
    <dgm:pt modelId="{963BB71B-3B37-4D6D-A91C-31441A1975D6}" type="pres">
      <dgm:prSet presAssocID="{0A33462A-84ED-49F7-9E09-511222D0694F}" presName="centerShape" presStyleLbl="node0" presStyleIdx="0" presStyleCnt="1"/>
      <dgm:spPr/>
      <dgm:t>
        <a:bodyPr/>
        <a:lstStyle/>
        <a:p>
          <a:endParaRPr lang="fr-BE"/>
        </a:p>
      </dgm:t>
    </dgm:pt>
    <dgm:pt modelId="{0632D589-930B-4811-8363-AF970A4A11A6}" type="pres">
      <dgm:prSet presAssocID="{DEE635A7-3FDA-44E8-8195-2B9AB02A6A6B}" presName="node" presStyleLbl="node1" presStyleIdx="0" presStyleCnt="5">
        <dgm:presLayoutVars>
          <dgm:bulletEnabled val="1"/>
        </dgm:presLayoutVars>
      </dgm:prSet>
      <dgm:spPr/>
      <dgm:t>
        <a:bodyPr/>
        <a:lstStyle/>
        <a:p>
          <a:endParaRPr lang="fr-BE"/>
        </a:p>
      </dgm:t>
    </dgm:pt>
    <dgm:pt modelId="{DC64D8DB-C1DA-443B-97BB-12FBAEB2797C}" type="pres">
      <dgm:prSet presAssocID="{DEE635A7-3FDA-44E8-8195-2B9AB02A6A6B}" presName="dummy" presStyleCnt="0"/>
      <dgm:spPr/>
    </dgm:pt>
    <dgm:pt modelId="{6D4FF137-DE3E-49FF-B7CF-50C344A78BB3}" type="pres">
      <dgm:prSet presAssocID="{ADD0D951-24C1-4A0C-8F34-E26979C49737}" presName="sibTrans" presStyleLbl="sibTrans2D1" presStyleIdx="0" presStyleCnt="5"/>
      <dgm:spPr/>
      <dgm:t>
        <a:bodyPr/>
        <a:lstStyle/>
        <a:p>
          <a:endParaRPr lang="fr-BE"/>
        </a:p>
      </dgm:t>
    </dgm:pt>
    <dgm:pt modelId="{9EA12307-2B1F-4D88-8A8C-58EE4380F73D}" type="pres">
      <dgm:prSet presAssocID="{8762C22A-E7B7-49FD-AEC4-724BAF0BBF27}" presName="node" presStyleLbl="node1" presStyleIdx="1" presStyleCnt="5">
        <dgm:presLayoutVars>
          <dgm:bulletEnabled val="1"/>
        </dgm:presLayoutVars>
      </dgm:prSet>
      <dgm:spPr/>
      <dgm:t>
        <a:bodyPr/>
        <a:lstStyle/>
        <a:p>
          <a:endParaRPr lang="fr-BE"/>
        </a:p>
      </dgm:t>
    </dgm:pt>
    <dgm:pt modelId="{3C99B5F5-94D1-4B75-811F-45B1583D857C}" type="pres">
      <dgm:prSet presAssocID="{8762C22A-E7B7-49FD-AEC4-724BAF0BBF27}" presName="dummy" presStyleCnt="0"/>
      <dgm:spPr/>
    </dgm:pt>
    <dgm:pt modelId="{46271981-0DA2-45DC-801D-5747DE9A18D8}" type="pres">
      <dgm:prSet presAssocID="{6D9AE051-9CB3-493F-9F26-45BCA7AA19A8}" presName="sibTrans" presStyleLbl="sibTrans2D1" presStyleIdx="1" presStyleCnt="5"/>
      <dgm:spPr/>
      <dgm:t>
        <a:bodyPr/>
        <a:lstStyle/>
        <a:p>
          <a:endParaRPr lang="fr-BE"/>
        </a:p>
      </dgm:t>
    </dgm:pt>
    <dgm:pt modelId="{401FC35B-D190-412B-8903-B9D93D688AA1}" type="pres">
      <dgm:prSet presAssocID="{5DA3867D-A061-4D4A-9DEE-EA971273AE50}" presName="node" presStyleLbl="node1" presStyleIdx="2" presStyleCnt="5">
        <dgm:presLayoutVars>
          <dgm:bulletEnabled val="1"/>
        </dgm:presLayoutVars>
      </dgm:prSet>
      <dgm:spPr/>
      <dgm:t>
        <a:bodyPr/>
        <a:lstStyle/>
        <a:p>
          <a:endParaRPr lang="fr-BE"/>
        </a:p>
      </dgm:t>
    </dgm:pt>
    <dgm:pt modelId="{8668D6EF-4620-4921-B19A-3FDCCFA7E536}" type="pres">
      <dgm:prSet presAssocID="{5DA3867D-A061-4D4A-9DEE-EA971273AE50}" presName="dummy" presStyleCnt="0"/>
      <dgm:spPr/>
    </dgm:pt>
    <dgm:pt modelId="{997420A7-EAA7-4D80-93B5-D6C5E0F1E39B}" type="pres">
      <dgm:prSet presAssocID="{FA3A244B-9B2A-4B97-9DB0-BA134945E320}" presName="sibTrans" presStyleLbl="sibTrans2D1" presStyleIdx="2" presStyleCnt="5"/>
      <dgm:spPr/>
      <dgm:t>
        <a:bodyPr/>
        <a:lstStyle/>
        <a:p>
          <a:endParaRPr lang="fr-BE"/>
        </a:p>
      </dgm:t>
    </dgm:pt>
    <dgm:pt modelId="{AAFE4E95-8D1F-48EB-9932-53EF66E6C6B0}" type="pres">
      <dgm:prSet presAssocID="{E139859F-43C7-4D04-93B8-1058D4918B9A}" presName="node" presStyleLbl="node1" presStyleIdx="3" presStyleCnt="5">
        <dgm:presLayoutVars>
          <dgm:bulletEnabled val="1"/>
        </dgm:presLayoutVars>
      </dgm:prSet>
      <dgm:spPr/>
      <dgm:t>
        <a:bodyPr/>
        <a:lstStyle/>
        <a:p>
          <a:endParaRPr lang="fr-BE"/>
        </a:p>
      </dgm:t>
    </dgm:pt>
    <dgm:pt modelId="{831BC893-923B-441E-A2D7-F13769433259}" type="pres">
      <dgm:prSet presAssocID="{E139859F-43C7-4D04-93B8-1058D4918B9A}" presName="dummy" presStyleCnt="0"/>
      <dgm:spPr/>
    </dgm:pt>
    <dgm:pt modelId="{E521E290-DC02-4F33-B18B-0FE7258E3C0F}" type="pres">
      <dgm:prSet presAssocID="{A76B8A3B-EB6D-4219-A314-469A5D822627}" presName="sibTrans" presStyleLbl="sibTrans2D1" presStyleIdx="3" presStyleCnt="5"/>
      <dgm:spPr/>
      <dgm:t>
        <a:bodyPr/>
        <a:lstStyle/>
        <a:p>
          <a:endParaRPr lang="fr-BE"/>
        </a:p>
      </dgm:t>
    </dgm:pt>
    <dgm:pt modelId="{F01F3C74-6898-4D22-AD23-8EDD3E36ED84}" type="pres">
      <dgm:prSet presAssocID="{90B42FA2-F4F5-4341-98BC-D63F350988D2}" presName="node" presStyleLbl="node1" presStyleIdx="4" presStyleCnt="5">
        <dgm:presLayoutVars>
          <dgm:bulletEnabled val="1"/>
        </dgm:presLayoutVars>
      </dgm:prSet>
      <dgm:spPr/>
      <dgm:t>
        <a:bodyPr/>
        <a:lstStyle/>
        <a:p>
          <a:endParaRPr lang="fr-BE"/>
        </a:p>
      </dgm:t>
    </dgm:pt>
    <dgm:pt modelId="{C5A3B10B-02BB-40BF-BA46-0FD0B8634E59}" type="pres">
      <dgm:prSet presAssocID="{90B42FA2-F4F5-4341-98BC-D63F350988D2}" presName="dummy" presStyleCnt="0"/>
      <dgm:spPr/>
    </dgm:pt>
    <dgm:pt modelId="{97B132B0-F5B4-4554-A93E-658FA51C9B71}" type="pres">
      <dgm:prSet presAssocID="{B2BF87C7-FFE8-454F-9A64-48B6D4E5A0E0}" presName="sibTrans" presStyleLbl="sibTrans2D1" presStyleIdx="4" presStyleCnt="5"/>
      <dgm:spPr/>
      <dgm:t>
        <a:bodyPr/>
        <a:lstStyle/>
        <a:p>
          <a:endParaRPr lang="fr-BE"/>
        </a:p>
      </dgm:t>
    </dgm:pt>
  </dgm:ptLst>
  <dgm:cxnLst>
    <dgm:cxn modelId="{94F00642-97A2-44FB-8FDD-7AC5241222D0}" type="presOf" srcId="{90B42FA2-F4F5-4341-98BC-D63F350988D2}" destId="{F01F3C74-6898-4D22-AD23-8EDD3E36ED84}" srcOrd="0" destOrd="0" presId="urn:microsoft.com/office/officeart/2005/8/layout/radial6"/>
    <dgm:cxn modelId="{A6CF7430-6B88-49D8-8590-CA149A7B3A3B}" srcId="{0A33462A-84ED-49F7-9E09-511222D0694F}" destId="{E139859F-43C7-4D04-93B8-1058D4918B9A}" srcOrd="3" destOrd="0" parTransId="{63D1F7D0-E96A-4C9A-8585-9A3B1BC8BCAE}" sibTransId="{A76B8A3B-EB6D-4219-A314-469A5D822627}"/>
    <dgm:cxn modelId="{0C043CCD-9237-4596-9A0B-61C31E310073}" type="presOf" srcId="{6D9AE051-9CB3-493F-9F26-45BCA7AA19A8}" destId="{46271981-0DA2-45DC-801D-5747DE9A18D8}" srcOrd="0" destOrd="0" presId="urn:microsoft.com/office/officeart/2005/8/layout/radial6"/>
    <dgm:cxn modelId="{3D41494F-8721-4979-AE7E-A70CF608F3D1}" srcId="{0A33462A-84ED-49F7-9E09-511222D0694F}" destId="{90B42FA2-F4F5-4341-98BC-D63F350988D2}" srcOrd="4" destOrd="0" parTransId="{C2D8A0E0-7066-4AA2-9837-22EEEC08C470}" sibTransId="{B2BF87C7-FFE8-454F-9A64-48B6D4E5A0E0}"/>
    <dgm:cxn modelId="{809EE7B3-5BEB-443C-B0D1-130836CD7751}" type="presOf" srcId="{A76B8A3B-EB6D-4219-A314-469A5D822627}" destId="{E521E290-DC02-4F33-B18B-0FE7258E3C0F}" srcOrd="0" destOrd="0" presId="urn:microsoft.com/office/officeart/2005/8/layout/radial6"/>
    <dgm:cxn modelId="{DB883D62-DAA0-49CE-885C-DE99A0DBE634}" type="presOf" srcId="{0A33462A-84ED-49F7-9E09-511222D0694F}" destId="{963BB71B-3B37-4D6D-A91C-31441A1975D6}" srcOrd="0" destOrd="0" presId="urn:microsoft.com/office/officeart/2005/8/layout/radial6"/>
    <dgm:cxn modelId="{4B99C2DC-E2E8-4F4C-A7C8-9A1A7B4E1813}" type="presOf" srcId="{FA3A244B-9B2A-4B97-9DB0-BA134945E320}" destId="{997420A7-EAA7-4D80-93B5-D6C5E0F1E39B}" srcOrd="0" destOrd="0" presId="urn:microsoft.com/office/officeart/2005/8/layout/radial6"/>
    <dgm:cxn modelId="{5A1FC9C8-491C-45B4-8E1A-880C4AEA2A84}" type="presOf" srcId="{DEE635A7-3FDA-44E8-8195-2B9AB02A6A6B}" destId="{0632D589-930B-4811-8363-AF970A4A11A6}" srcOrd="0" destOrd="0" presId="urn:microsoft.com/office/officeart/2005/8/layout/radial6"/>
    <dgm:cxn modelId="{0393879F-1AC0-4BB4-85A7-1848D304FA4B}" srcId="{E297BA3E-97E5-4B2B-84C6-9D93166EA534}" destId="{0A33462A-84ED-49F7-9E09-511222D0694F}" srcOrd="0" destOrd="0" parTransId="{CC53E33F-3EE3-4A95-95EB-433D8DF6BECA}" sibTransId="{0BB19C2C-5DC9-428A-8764-D6C7B1039C4F}"/>
    <dgm:cxn modelId="{5FF4F527-115C-4C26-9090-DA51E4B55B5C}" srcId="{0A33462A-84ED-49F7-9E09-511222D0694F}" destId="{DEE635A7-3FDA-44E8-8195-2B9AB02A6A6B}" srcOrd="0" destOrd="0" parTransId="{402D45F2-53C9-462B-8DE7-76F79BA421BE}" sibTransId="{ADD0D951-24C1-4A0C-8F34-E26979C49737}"/>
    <dgm:cxn modelId="{1B5B1B66-EDFB-4128-A9F0-8CD7E6ACCE54}" type="presOf" srcId="{5DA3867D-A061-4D4A-9DEE-EA971273AE50}" destId="{401FC35B-D190-412B-8903-B9D93D688AA1}" srcOrd="0" destOrd="0" presId="urn:microsoft.com/office/officeart/2005/8/layout/radial6"/>
    <dgm:cxn modelId="{48F0ED21-8F30-415F-BFEC-A88264DE7016}" type="presOf" srcId="{E139859F-43C7-4D04-93B8-1058D4918B9A}" destId="{AAFE4E95-8D1F-48EB-9932-53EF66E6C6B0}" srcOrd="0" destOrd="0" presId="urn:microsoft.com/office/officeart/2005/8/layout/radial6"/>
    <dgm:cxn modelId="{124D4C16-5DD8-4328-B877-514AAA961346}" type="presOf" srcId="{E297BA3E-97E5-4B2B-84C6-9D93166EA534}" destId="{4AD7F944-FC39-4F70-BB45-CF0D636EBC12}" srcOrd="0" destOrd="0" presId="urn:microsoft.com/office/officeart/2005/8/layout/radial6"/>
    <dgm:cxn modelId="{88FA5FBA-8214-4C9B-A630-FC236AB90294}" type="presOf" srcId="{8762C22A-E7B7-49FD-AEC4-724BAF0BBF27}" destId="{9EA12307-2B1F-4D88-8A8C-58EE4380F73D}" srcOrd="0" destOrd="0" presId="urn:microsoft.com/office/officeart/2005/8/layout/radial6"/>
    <dgm:cxn modelId="{0F556FD4-C97D-4C9E-B9A0-46B1AA932DCC}" srcId="{0A33462A-84ED-49F7-9E09-511222D0694F}" destId="{5DA3867D-A061-4D4A-9DEE-EA971273AE50}" srcOrd="2" destOrd="0" parTransId="{7B656431-32F7-45FA-9645-5CCE19D68AA5}" sibTransId="{FA3A244B-9B2A-4B97-9DB0-BA134945E320}"/>
    <dgm:cxn modelId="{46BCB67D-5F25-4444-A4C0-645C5C836BF9}" type="presOf" srcId="{ADD0D951-24C1-4A0C-8F34-E26979C49737}" destId="{6D4FF137-DE3E-49FF-B7CF-50C344A78BB3}" srcOrd="0" destOrd="0" presId="urn:microsoft.com/office/officeart/2005/8/layout/radial6"/>
    <dgm:cxn modelId="{A1C7E4AB-A61D-42FE-BD37-F90345152F2E}" type="presOf" srcId="{B2BF87C7-FFE8-454F-9A64-48B6D4E5A0E0}" destId="{97B132B0-F5B4-4554-A93E-658FA51C9B71}" srcOrd="0" destOrd="0" presId="urn:microsoft.com/office/officeart/2005/8/layout/radial6"/>
    <dgm:cxn modelId="{F1A79CC1-589B-4628-86F4-C07364EF7ABA}" srcId="{0A33462A-84ED-49F7-9E09-511222D0694F}" destId="{8762C22A-E7B7-49FD-AEC4-724BAF0BBF27}" srcOrd="1" destOrd="0" parTransId="{2402A2E9-4F53-4D15-967C-BB758C219726}" sibTransId="{6D9AE051-9CB3-493F-9F26-45BCA7AA19A8}"/>
    <dgm:cxn modelId="{020F5256-BB79-4333-8980-10654C6DE66E}" type="presParOf" srcId="{4AD7F944-FC39-4F70-BB45-CF0D636EBC12}" destId="{963BB71B-3B37-4D6D-A91C-31441A1975D6}" srcOrd="0" destOrd="0" presId="urn:microsoft.com/office/officeart/2005/8/layout/radial6"/>
    <dgm:cxn modelId="{3A972FEA-BACA-4DED-A10B-BFA75E682C69}" type="presParOf" srcId="{4AD7F944-FC39-4F70-BB45-CF0D636EBC12}" destId="{0632D589-930B-4811-8363-AF970A4A11A6}" srcOrd="1" destOrd="0" presId="urn:microsoft.com/office/officeart/2005/8/layout/radial6"/>
    <dgm:cxn modelId="{2FAB8ECD-A3EB-4C89-B053-1E26C8C2051D}" type="presParOf" srcId="{4AD7F944-FC39-4F70-BB45-CF0D636EBC12}" destId="{DC64D8DB-C1DA-443B-97BB-12FBAEB2797C}" srcOrd="2" destOrd="0" presId="urn:microsoft.com/office/officeart/2005/8/layout/radial6"/>
    <dgm:cxn modelId="{BF4C0694-134D-4EB7-B7C0-989EDFEB7BF7}" type="presParOf" srcId="{4AD7F944-FC39-4F70-BB45-CF0D636EBC12}" destId="{6D4FF137-DE3E-49FF-B7CF-50C344A78BB3}" srcOrd="3" destOrd="0" presId="urn:microsoft.com/office/officeart/2005/8/layout/radial6"/>
    <dgm:cxn modelId="{F942877C-B812-4BE9-9D2E-3EAB18FEA0AC}" type="presParOf" srcId="{4AD7F944-FC39-4F70-BB45-CF0D636EBC12}" destId="{9EA12307-2B1F-4D88-8A8C-58EE4380F73D}" srcOrd="4" destOrd="0" presId="urn:microsoft.com/office/officeart/2005/8/layout/radial6"/>
    <dgm:cxn modelId="{72706D97-32A6-4B43-86DF-4EF0E9DB3026}" type="presParOf" srcId="{4AD7F944-FC39-4F70-BB45-CF0D636EBC12}" destId="{3C99B5F5-94D1-4B75-811F-45B1583D857C}" srcOrd="5" destOrd="0" presId="urn:microsoft.com/office/officeart/2005/8/layout/radial6"/>
    <dgm:cxn modelId="{A1BC3066-32B8-4F7F-8653-464C17ECAACB}" type="presParOf" srcId="{4AD7F944-FC39-4F70-BB45-CF0D636EBC12}" destId="{46271981-0DA2-45DC-801D-5747DE9A18D8}" srcOrd="6" destOrd="0" presId="urn:microsoft.com/office/officeart/2005/8/layout/radial6"/>
    <dgm:cxn modelId="{4272DA51-65A9-4D4D-A70A-B0715181A8D4}" type="presParOf" srcId="{4AD7F944-FC39-4F70-BB45-CF0D636EBC12}" destId="{401FC35B-D190-412B-8903-B9D93D688AA1}" srcOrd="7" destOrd="0" presId="urn:microsoft.com/office/officeart/2005/8/layout/radial6"/>
    <dgm:cxn modelId="{4EEA8C5C-7E48-4EB0-BBA3-FD60E73776B0}" type="presParOf" srcId="{4AD7F944-FC39-4F70-BB45-CF0D636EBC12}" destId="{8668D6EF-4620-4921-B19A-3FDCCFA7E536}" srcOrd="8" destOrd="0" presId="urn:microsoft.com/office/officeart/2005/8/layout/radial6"/>
    <dgm:cxn modelId="{33219A38-19A6-4696-9E47-89E9FDC53CD4}" type="presParOf" srcId="{4AD7F944-FC39-4F70-BB45-CF0D636EBC12}" destId="{997420A7-EAA7-4D80-93B5-D6C5E0F1E39B}" srcOrd="9" destOrd="0" presId="urn:microsoft.com/office/officeart/2005/8/layout/radial6"/>
    <dgm:cxn modelId="{48D2B0A5-7E55-4AA1-8C4A-4760A1741F64}" type="presParOf" srcId="{4AD7F944-FC39-4F70-BB45-CF0D636EBC12}" destId="{AAFE4E95-8D1F-48EB-9932-53EF66E6C6B0}" srcOrd="10" destOrd="0" presId="urn:microsoft.com/office/officeart/2005/8/layout/radial6"/>
    <dgm:cxn modelId="{D62C4D96-140E-46BC-B130-3165921E2E96}" type="presParOf" srcId="{4AD7F944-FC39-4F70-BB45-CF0D636EBC12}" destId="{831BC893-923B-441E-A2D7-F13769433259}" srcOrd="11" destOrd="0" presId="urn:microsoft.com/office/officeart/2005/8/layout/radial6"/>
    <dgm:cxn modelId="{6BFA9136-16BB-482D-8F77-8393674A7892}" type="presParOf" srcId="{4AD7F944-FC39-4F70-BB45-CF0D636EBC12}" destId="{E521E290-DC02-4F33-B18B-0FE7258E3C0F}" srcOrd="12" destOrd="0" presId="urn:microsoft.com/office/officeart/2005/8/layout/radial6"/>
    <dgm:cxn modelId="{820DFBCF-2C29-49BA-B25C-C4D3B4327DD8}" type="presParOf" srcId="{4AD7F944-FC39-4F70-BB45-CF0D636EBC12}" destId="{F01F3C74-6898-4D22-AD23-8EDD3E36ED84}" srcOrd="13" destOrd="0" presId="urn:microsoft.com/office/officeart/2005/8/layout/radial6"/>
    <dgm:cxn modelId="{C6760402-84A6-4804-BD79-2917A2407E1A}" type="presParOf" srcId="{4AD7F944-FC39-4F70-BB45-CF0D636EBC12}" destId="{C5A3B10B-02BB-40BF-BA46-0FD0B8634E59}" srcOrd="14" destOrd="0" presId="urn:microsoft.com/office/officeart/2005/8/layout/radial6"/>
    <dgm:cxn modelId="{B9CFD6B1-1A01-404B-A89D-3473FF3DB7F1}" type="presParOf" srcId="{4AD7F944-FC39-4F70-BB45-CF0D636EBC12}" destId="{97B132B0-F5B4-4554-A93E-658FA51C9B71}"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97BA3E-97E5-4B2B-84C6-9D93166EA534}"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nl-NL"/>
        </a:p>
      </dgm:t>
    </dgm:pt>
    <dgm:pt modelId="{DEE635A7-3FDA-44E8-8195-2B9AB02A6A6B}">
      <dgm:prSet phldrT="[Tekst]" custT="1"/>
      <dgm:spPr>
        <a:ln>
          <a:solidFill>
            <a:schemeClr val="accent1"/>
          </a:solidFill>
        </a:ln>
      </dgm:spPr>
      <dgm:t>
        <a:bodyPr/>
        <a:lstStyle/>
        <a:p>
          <a:r>
            <a:rPr lang="nl-NL" sz="1000" b="1" dirty="0"/>
            <a:t>Electricity</a:t>
          </a:r>
          <a:endParaRPr lang="nl-NL" sz="800" b="1" dirty="0"/>
        </a:p>
      </dgm:t>
    </dgm:pt>
    <dgm:pt modelId="{402D45F2-53C9-462B-8DE7-76F79BA421BE}" type="parTrans" cxnId="{5FF4F527-115C-4C26-9090-DA51E4B55B5C}">
      <dgm:prSet/>
      <dgm:spPr/>
      <dgm:t>
        <a:bodyPr/>
        <a:lstStyle/>
        <a:p>
          <a:endParaRPr lang="nl-NL"/>
        </a:p>
      </dgm:t>
    </dgm:pt>
    <dgm:pt modelId="{ADD0D951-24C1-4A0C-8F34-E26979C49737}" type="sibTrans" cxnId="{5FF4F527-115C-4C26-9090-DA51E4B55B5C}">
      <dgm:prSet/>
      <dgm:spPr/>
      <dgm:t>
        <a:bodyPr/>
        <a:lstStyle/>
        <a:p>
          <a:endParaRPr lang="nl-NL"/>
        </a:p>
      </dgm:t>
    </dgm:pt>
    <dgm:pt modelId="{5DA3867D-A061-4D4A-9DEE-EA971273AE50}">
      <dgm:prSet phldrT="[Tekst]" custT="1"/>
      <dgm:spPr>
        <a:solidFill>
          <a:schemeClr val="accent2"/>
        </a:solidFill>
        <a:ln>
          <a:solidFill>
            <a:schemeClr val="accent2"/>
          </a:solidFill>
        </a:ln>
      </dgm:spPr>
      <dgm:t>
        <a:bodyPr/>
        <a:lstStyle/>
        <a:p>
          <a:r>
            <a:rPr lang="nl-NL" sz="1000" b="1" dirty="0" err="1"/>
            <a:t>Industry</a:t>
          </a:r>
          <a:endParaRPr lang="nl-NL" sz="800" b="1" dirty="0"/>
        </a:p>
      </dgm:t>
    </dgm:pt>
    <dgm:pt modelId="{7B656431-32F7-45FA-9645-5CCE19D68AA5}" type="parTrans" cxnId="{0F556FD4-C97D-4C9E-B9A0-46B1AA932DCC}">
      <dgm:prSet/>
      <dgm:spPr/>
      <dgm:t>
        <a:bodyPr/>
        <a:lstStyle/>
        <a:p>
          <a:endParaRPr lang="nl-NL"/>
        </a:p>
      </dgm:t>
    </dgm:pt>
    <dgm:pt modelId="{FA3A244B-9B2A-4B97-9DB0-BA134945E320}" type="sibTrans" cxnId="{0F556FD4-C97D-4C9E-B9A0-46B1AA932DCC}">
      <dgm:prSet/>
      <dgm:spPr/>
      <dgm:t>
        <a:bodyPr/>
        <a:lstStyle/>
        <a:p>
          <a:endParaRPr lang="nl-NL"/>
        </a:p>
      </dgm:t>
    </dgm:pt>
    <dgm:pt modelId="{E139859F-43C7-4D04-93B8-1058D4918B9A}">
      <dgm:prSet phldrT="[Tekst]" custT="1"/>
      <dgm:spPr>
        <a:solidFill>
          <a:schemeClr val="accent3"/>
        </a:solidFill>
        <a:ln>
          <a:solidFill>
            <a:schemeClr val="accent3"/>
          </a:solidFill>
        </a:ln>
      </dgm:spPr>
      <dgm:t>
        <a:bodyPr/>
        <a:lstStyle/>
        <a:p>
          <a:r>
            <a:rPr lang="nl-NL" sz="1000" b="1" dirty="0"/>
            <a:t>Built</a:t>
          </a:r>
          <a:r>
            <a:rPr lang="nl-NL" sz="800" dirty="0"/>
            <a:t> </a:t>
          </a:r>
          <a:r>
            <a:rPr lang="nl-NL" sz="1000" b="1" dirty="0" err="1"/>
            <a:t>environ-ment</a:t>
          </a:r>
          <a:endParaRPr lang="nl-NL" sz="800" b="1" dirty="0"/>
        </a:p>
      </dgm:t>
    </dgm:pt>
    <dgm:pt modelId="{63D1F7D0-E96A-4C9A-8585-9A3B1BC8BCAE}" type="parTrans" cxnId="{A6CF7430-6B88-49D8-8590-CA149A7B3A3B}">
      <dgm:prSet/>
      <dgm:spPr/>
      <dgm:t>
        <a:bodyPr/>
        <a:lstStyle/>
        <a:p>
          <a:endParaRPr lang="nl-NL"/>
        </a:p>
      </dgm:t>
    </dgm:pt>
    <dgm:pt modelId="{A76B8A3B-EB6D-4219-A314-469A5D822627}" type="sibTrans" cxnId="{A6CF7430-6B88-49D8-8590-CA149A7B3A3B}">
      <dgm:prSet/>
      <dgm:spPr/>
      <dgm:t>
        <a:bodyPr/>
        <a:lstStyle/>
        <a:p>
          <a:endParaRPr lang="nl-NL"/>
        </a:p>
      </dgm:t>
    </dgm:pt>
    <dgm:pt modelId="{90B42FA2-F4F5-4341-98BC-D63F350988D2}">
      <dgm:prSet custT="1"/>
      <dgm:spPr>
        <a:solidFill>
          <a:schemeClr val="accent5"/>
        </a:solidFill>
        <a:ln>
          <a:solidFill>
            <a:schemeClr val="accent5"/>
          </a:solidFill>
        </a:ln>
      </dgm:spPr>
      <dgm:t>
        <a:bodyPr/>
        <a:lstStyle/>
        <a:p>
          <a:r>
            <a:rPr lang="nl-NL" sz="900" b="1" dirty="0" err="1"/>
            <a:t>Agriculture</a:t>
          </a:r>
          <a:r>
            <a:rPr lang="nl-NL" sz="900" dirty="0"/>
            <a:t> </a:t>
          </a:r>
          <a:r>
            <a:rPr lang="nl-NL" sz="900" b="1" dirty="0" err="1"/>
            <a:t>and</a:t>
          </a:r>
          <a:r>
            <a:rPr lang="nl-NL" sz="900" dirty="0"/>
            <a:t> </a:t>
          </a:r>
          <a:r>
            <a:rPr lang="nl-NL" sz="900" b="1" dirty="0"/>
            <a:t>land-</a:t>
          </a:r>
          <a:r>
            <a:rPr lang="nl-NL" sz="900" b="1" dirty="0" err="1"/>
            <a:t>use</a:t>
          </a:r>
          <a:endParaRPr lang="nl-NL" sz="900" b="1" dirty="0"/>
        </a:p>
      </dgm:t>
    </dgm:pt>
    <dgm:pt modelId="{C2D8A0E0-7066-4AA2-9837-22EEEC08C470}" type="parTrans" cxnId="{3D41494F-8721-4979-AE7E-A70CF608F3D1}">
      <dgm:prSet/>
      <dgm:spPr/>
      <dgm:t>
        <a:bodyPr/>
        <a:lstStyle/>
        <a:p>
          <a:endParaRPr lang="nl-NL"/>
        </a:p>
      </dgm:t>
    </dgm:pt>
    <dgm:pt modelId="{B2BF87C7-FFE8-454F-9A64-48B6D4E5A0E0}" type="sibTrans" cxnId="{3D41494F-8721-4979-AE7E-A70CF608F3D1}">
      <dgm:prSet/>
      <dgm:spPr/>
      <dgm:t>
        <a:bodyPr/>
        <a:lstStyle/>
        <a:p>
          <a:endParaRPr lang="nl-NL"/>
        </a:p>
      </dgm:t>
    </dgm:pt>
    <dgm:pt modelId="{8762C22A-E7B7-49FD-AEC4-724BAF0BBF27}">
      <dgm:prSet phldrT="[Tekst]" custT="1"/>
      <dgm:spPr>
        <a:solidFill>
          <a:schemeClr val="accent4"/>
        </a:solidFill>
        <a:ln>
          <a:solidFill>
            <a:schemeClr val="accent4"/>
          </a:solidFill>
        </a:ln>
      </dgm:spPr>
      <dgm:t>
        <a:bodyPr/>
        <a:lstStyle/>
        <a:p>
          <a:r>
            <a:rPr lang="nl-NL" sz="1000" b="1" dirty="0" err="1"/>
            <a:t>Mobility</a:t>
          </a:r>
          <a:endParaRPr lang="nl-NL" sz="800" b="1" dirty="0"/>
        </a:p>
      </dgm:t>
    </dgm:pt>
    <dgm:pt modelId="{6D9AE051-9CB3-493F-9F26-45BCA7AA19A8}" type="sibTrans" cxnId="{F1A79CC1-589B-4628-86F4-C07364EF7ABA}">
      <dgm:prSet/>
      <dgm:spPr/>
      <dgm:t>
        <a:bodyPr/>
        <a:lstStyle/>
        <a:p>
          <a:endParaRPr lang="nl-NL"/>
        </a:p>
      </dgm:t>
    </dgm:pt>
    <dgm:pt modelId="{2402A2E9-4F53-4D15-967C-BB758C219726}" type="parTrans" cxnId="{F1A79CC1-589B-4628-86F4-C07364EF7ABA}">
      <dgm:prSet/>
      <dgm:spPr/>
      <dgm:t>
        <a:bodyPr/>
        <a:lstStyle/>
        <a:p>
          <a:endParaRPr lang="nl-NL"/>
        </a:p>
      </dgm:t>
    </dgm:pt>
    <dgm:pt modelId="{0A33462A-84ED-49F7-9E09-511222D0694F}">
      <dgm:prSet phldrT="[Tekst]"/>
      <dgm:spPr>
        <a:solidFill>
          <a:schemeClr val="tx2"/>
        </a:solidFill>
        <a:ln>
          <a:solidFill>
            <a:schemeClr val="bg1"/>
          </a:solidFill>
        </a:ln>
      </dgm:spPr>
      <dgm:t>
        <a:bodyPr/>
        <a:lstStyle/>
        <a:p>
          <a:r>
            <a:rPr lang="nl-NL" b="1" dirty="0" err="1">
              <a:solidFill>
                <a:schemeClr val="accent6"/>
              </a:solidFill>
            </a:rPr>
            <a:t>Climate</a:t>
          </a:r>
          <a:r>
            <a:rPr lang="nl-NL" b="1" dirty="0">
              <a:solidFill>
                <a:schemeClr val="accent6"/>
              </a:solidFill>
            </a:rPr>
            <a:t> Agreement: </a:t>
          </a:r>
          <a:r>
            <a:rPr lang="nl-NL" dirty="0">
              <a:solidFill>
                <a:schemeClr val="accent6"/>
              </a:solidFill>
            </a:rPr>
            <a:t>49% </a:t>
          </a:r>
          <a:r>
            <a:rPr lang="nl-NL" dirty="0" err="1">
              <a:solidFill>
                <a:schemeClr val="accent6"/>
              </a:solidFill>
            </a:rPr>
            <a:t>reduction</a:t>
          </a:r>
          <a:r>
            <a:rPr lang="nl-NL" dirty="0">
              <a:solidFill>
                <a:schemeClr val="accent6"/>
              </a:solidFill>
            </a:rPr>
            <a:t> in 2030 </a:t>
          </a:r>
          <a:r>
            <a:rPr lang="nl-NL" dirty="0" err="1">
              <a:solidFill>
                <a:schemeClr val="accent6"/>
              </a:solidFill>
            </a:rPr>
            <a:t>relative</a:t>
          </a:r>
          <a:r>
            <a:rPr lang="nl-NL" dirty="0">
              <a:solidFill>
                <a:schemeClr val="accent6"/>
              </a:solidFill>
            </a:rPr>
            <a:t> </a:t>
          </a:r>
          <a:r>
            <a:rPr lang="nl-NL" dirty="0" err="1">
              <a:solidFill>
                <a:schemeClr val="accent6"/>
              </a:solidFill>
            </a:rPr>
            <a:t>to</a:t>
          </a:r>
          <a:r>
            <a:rPr lang="nl-NL" dirty="0">
              <a:solidFill>
                <a:schemeClr val="accent6"/>
              </a:solidFill>
            </a:rPr>
            <a:t> 1990</a:t>
          </a:r>
        </a:p>
      </dgm:t>
    </dgm:pt>
    <dgm:pt modelId="{0BB19C2C-5DC9-428A-8764-D6C7B1039C4F}" type="sibTrans" cxnId="{0393879F-1AC0-4BB4-85A7-1848D304FA4B}">
      <dgm:prSet/>
      <dgm:spPr/>
      <dgm:t>
        <a:bodyPr/>
        <a:lstStyle/>
        <a:p>
          <a:endParaRPr lang="nl-NL"/>
        </a:p>
      </dgm:t>
    </dgm:pt>
    <dgm:pt modelId="{CC53E33F-3EE3-4A95-95EB-433D8DF6BECA}" type="parTrans" cxnId="{0393879F-1AC0-4BB4-85A7-1848D304FA4B}">
      <dgm:prSet/>
      <dgm:spPr/>
      <dgm:t>
        <a:bodyPr/>
        <a:lstStyle/>
        <a:p>
          <a:endParaRPr lang="nl-NL"/>
        </a:p>
      </dgm:t>
    </dgm:pt>
    <dgm:pt modelId="{4AD7F944-FC39-4F70-BB45-CF0D636EBC12}" type="pres">
      <dgm:prSet presAssocID="{E297BA3E-97E5-4B2B-84C6-9D93166EA534}" presName="Name0" presStyleCnt="0">
        <dgm:presLayoutVars>
          <dgm:chMax val="1"/>
          <dgm:dir/>
          <dgm:animLvl val="ctr"/>
          <dgm:resizeHandles val="exact"/>
        </dgm:presLayoutVars>
      </dgm:prSet>
      <dgm:spPr/>
      <dgm:t>
        <a:bodyPr/>
        <a:lstStyle/>
        <a:p>
          <a:endParaRPr lang="fr-BE"/>
        </a:p>
      </dgm:t>
    </dgm:pt>
    <dgm:pt modelId="{963BB71B-3B37-4D6D-A91C-31441A1975D6}" type="pres">
      <dgm:prSet presAssocID="{0A33462A-84ED-49F7-9E09-511222D0694F}" presName="centerShape" presStyleLbl="node0" presStyleIdx="0" presStyleCnt="1" custScaleX="122907" custScaleY="119627" custLinFactNeighborY="-165"/>
      <dgm:spPr/>
      <dgm:t>
        <a:bodyPr/>
        <a:lstStyle/>
        <a:p>
          <a:endParaRPr lang="fr-BE"/>
        </a:p>
      </dgm:t>
    </dgm:pt>
    <dgm:pt modelId="{0632D589-930B-4811-8363-AF970A4A11A6}" type="pres">
      <dgm:prSet presAssocID="{DEE635A7-3FDA-44E8-8195-2B9AB02A6A6B}" presName="node" presStyleLbl="node1" presStyleIdx="0" presStyleCnt="5" custRadScaleRad="97943">
        <dgm:presLayoutVars>
          <dgm:bulletEnabled val="1"/>
        </dgm:presLayoutVars>
      </dgm:prSet>
      <dgm:spPr/>
      <dgm:t>
        <a:bodyPr/>
        <a:lstStyle/>
        <a:p>
          <a:endParaRPr lang="fr-BE"/>
        </a:p>
      </dgm:t>
    </dgm:pt>
    <dgm:pt modelId="{DC64D8DB-C1DA-443B-97BB-12FBAEB2797C}" type="pres">
      <dgm:prSet presAssocID="{DEE635A7-3FDA-44E8-8195-2B9AB02A6A6B}" presName="dummy" presStyleCnt="0"/>
      <dgm:spPr/>
    </dgm:pt>
    <dgm:pt modelId="{6D4FF137-DE3E-49FF-B7CF-50C344A78BB3}" type="pres">
      <dgm:prSet presAssocID="{ADD0D951-24C1-4A0C-8F34-E26979C49737}" presName="sibTrans" presStyleLbl="sibTrans2D1" presStyleIdx="0" presStyleCnt="5"/>
      <dgm:spPr/>
      <dgm:t>
        <a:bodyPr/>
        <a:lstStyle/>
        <a:p>
          <a:endParaRPr lang="fr-BE"/>
        </a:p>
      </dgm:t>
    </dgm:pt>
    <dgm:pt modelId="{9EA12307-2B1F-4D88-8A8C-58EE4380F73D}" type="pres">
      <dgm:prSet presAssocID="{8762C22A-E7B7-49FD-AEC4-724BAF0BBF27}" presName="node" presStyleLbl="node1" presStyleIdx="1" presStyleCnt="5">
        <dgm:presLayoutVars>
          <dgm:bulletEnabled val="1"/>
        </dgm:presLayoutVars>
      </dgm:prSet>
      <dgm:spPr/>
      <dgm:t>
        <a:bodyPr/>
        <a:lstStyle/>
        <a:p>
          <a:endParaRPr lang="fr-BE"/>
        </a:p>
      </dgm:t>
    </dgm:pt>
    <dgm:pt modelId="{3C99B5F5-94D1-4B75-811F-45B1583D857C}" type="pres">
      <dgm:prSet presAssocID="{8762C22A-E7B7-49FD-AEC4-724BAF0BBF27}" presName="dummy" presStyleCnt="0"/>
      <dgm:spPr/>
    </dgm:pt>
    <dgm:pt modelId="{46271981-0DA2-45DC-801D-5747DE9A18D8}" type="pres">
      <dgm:prSet presAssocID="{6D9AE051-9CB3-493F-9F26-45BCA7AA19A8}" presName="sibTrans" presStyleLbl="sibTrans2D1" presStyleIdx="1" presStyleCnt="5"/>
      <dgm:spPr/>
      <dgm:t>
        <a:bodyPr/>
        <a:lstStyle/>
        <a:p>
          <a:endParaRPr lang="fr-BE"/>
        </a:p>
      </dgm:t>
    </dgm:pt>
    <dgm:pt modelId="{401FC35B-D190-412B-8903-B9D93D688AA1}" type="pres">
      <dgm:prSet presAssocID="{5DA3867D-A061-4D4A-9DEE-EA971273AE50}" presName="node" presStyleLbl="node1" presStyleIdx="2" presStyleCnt="5">
        <dgm:presLayoutVars>
          <dgm:bulletEnabled val="1"/>
        </dgm:presLayoutVars>
      </dgm:prSet>
      <dgm:spPr/>
      <dgm:t>
        <a:bodyPr/>
        <a:lstStyle/>
        <a:p>
          <a:endParaRPr lang="fr-BE"/>
        </a:p>
      </dgm:t>
    </dgm:pt>
    <dgm:pt modelId="{8668D6EF-4620-4921-B19A-3FDCCFA7E536}" type="pres">
      <dgm:prSet presAssocID="{5DA3867D-A061-4D4A-9DEE-EA971273AE50}" presName="dummy" presStyleCnt="0"/>
      <dgm:spPr/>
    </dgm:pt>
    <dgm:pt modelId="{997420A7-EAA7-4D80-93B5-D6C5E0F1E39B}" type="pres">
      <dgm:prSet presAssocID="{FA3A244B-9B2A-4B97-9DB0-BA134945E320}" presName="sibTrans" presStyleLbl="sibTrans2D1" presStyleIdx="2" presStyleCnt="5"/>
      <dgm:spPr/>
      <dgm:t>
        <a:bodyPr/>
        <a:lstStyle/>
        <a:p>
          <a:endParaRPr lang="fr-BE"/>
        </a:p>
      </dgm:t>
    </dgm:pt>
    <dgm:pt modelId="{AAFE4E95-8D1F-48EB-9932-53EF66E6C6B0}" type="pres">
      <dgm:prSet presAssocID="{E139859F-43C7-4D04-93B8-1058D4918B9A}" presName="node" presStyleLbl="node1" presStyleIdx="3" presStyleCnt="5">
        <dgm:presLayoutVars>
          <dgm:bulletEnabled val="1"/>
        </dgm:presLayoutVars>
      </dgm:prSet>
      <dgm:spPr/>
      <dgm:t>
        <a:bodyPr/>
        <a:lstStyle/>
        <a:p>
          <a:endParaRPr lang="fr-BE"/>
        </a:p>
      </dgm:t>
    </dgm:pt>
    <dgm:pt modelId="{831BC893-923B-441E-A2D7-F13769433259}" type="pres">
      <dgm:prSet presAssocID="{E139859F-43C7-4D04-93B8-1058D4918B9A}" presName="dummy" presStyleCnt="0"/>
      <dgm:spPr/>
    </dgm:pt>
    <dgm:pt modelId="{E521E290-DC02-4F33-B18B-0FE7258E3C0F}" type="pres">
      <dgm:prSet presAssocID="{A76B8A3B-EB6D-4219-A314-469A5D822627}" presName="sibTrans" presStyleLbl="sibTrans2D1" presStyleIdx="3" presStyleCnt="5"/>
      <dgm:spPr/>
      <dgm:t>
        <a:bodyPr/>
        <a:lstStyle/>
        <a:p>
          <a:endParaRPr lang="fr-BE"/>
        </a:p>
      </dgm:t>
    </dgm:pt>
    <dgm:pt modelId="{F01F3C74-6898-4D22-AD23-8EDD3E36ED84}" type="pres">
      <dgm:prSet presAssocID="{90B42FA2-F4F5-4341-98BC-D63F350988D2}" presName="node" presStyleLbl="node1" presStyleIdx="4" presStyleCnt="5">
        <dgm:presLayoutVars>
          <dgm:bulletEnabled val="1"/>
        </dgm:presLayoutVars>
      </dgm:prSet>
      <dgm:spPr/>
      <dgm:t>
        <a:bodyPr/>
        <a:lstStyle/>
        <a:p>
          <a:endParaRPr lang="fr-BE"/>
        </a:p>
      </dgm:t>
    </dgm:pt>
    <dgm:pt modelId="{C5A3B10B-02BB-40BF-BA46-0FD0B8634E59}" type="pres">
      <dgm:prSet presAssocID="{90B42FA2-F4F5-4341-98BC-D63F350988D2}" presName="dummy" presStyleCnt="0"/>
      <dgm:spPr/>
    </dgm:pt>
    <dgm:pt modelId="{97B132B0-F5B4-4554-A93E-658FA51C9B71}" type="pres">
      <dgm:prSet presAssocID="{B2BF87C7-FFE8-454F-9A64-48B6D4E5A0E0}" presName="sibTrans" presStyleLbl="sibTrans2D1" presStyleIdx="4" presStyleCnt="5"/>
      <dgm:spPr/>
      <dgm:t>
        <a:bodyPr/>
        <a:lstStyle/>
        <a:p>
          <a:endParaRPr lang="fr-BE"/>
        </a:p>
      </dgm:t>
    </dgm:pt>
  </dgm:ptLst>
  <dgm:cxnLst>
    <dgm:cxn modelId="{94F00642-97A2-44FB-8FDD-7AC5241222D0}" type="presOf" srcId="{90B42FA2-F4F5-4341-98BC-D63F350988D2}" destId="{F01F3C74-6898-4D22-AD23-8EDD3E36ED84}" srcOrd="0" destOrd="0" presId="urn:microsoft.com/office/officeart/2005/8/layout/radial6"/>
    <dgm:cxn modelId="{A6CF7430-6B88-49D8-8590-CA149A7B3A3B}" srcId="{0A33462A-84ED-49F7-9E09-511222D0694F}" destId="{E139859F-43C7-4D04-93B8-1058D4918B9A}" srcOrd="3" destOrd="0" parTransId="{63D1F7D0-E96A-4C9A-8585-9A3B1BC8BCAE}" sibTransId="{A76B8A3B-EB6D-4219-A314-469A5D822627}"/>
    <dgm:cxn modelId="{0C043CCD-9237-4596-9A0B-61C31E310073}" type="presOf" srcId="{6D9AE051-9CB3-493F-9F26-45BCA7AA19A8}" destId="{46271981-0DA2-45DC-801D-5747DE9A18D8}" srcOrd="0" destOrd="0" presId="urn:microsoft.com/office/officeart/2005/8/layout/radial6"/>
    <dgm:cxn modelId="{3D41494F-8721-4979-AE7E-A70CF608F3D1}" srcId="{0A33462A-84ED-49F7-9E09-511222D0694F}" destId="{90B42FA2-F4F5-4341-98BC-D63F350988D2}" srcOrd="4" destOrd="0" parTransId="{C2D8A0E0-7066-4AA2-9837-22EEEC08C470}" sibTransId="{B2BF87C7-FFE8-454F-9A64-48B6D4E5A0E0}"/>
    <dgm:cxn modelId="{809EE7B3-5BEB-443C-B0D1-130836CD7751}" type="presOf" srcId="{A76B8A3B-EB6D-4219-A314-469A5D822627}" destId="{E521E290-DC02-4F33-B18B-0FE7258E3C0F}" srcOrd="0" destOrd="0" presId="urn:microsoft.com/office/officeart/2005/8/layout/radial6"/>
    <dgm:cxn modelId="{DB883D62-DAA0-49CE-885C-DE99A0DBE634}" type="presOf" srcId="{0A33462A-84ED-49F7-9E09-511222D0694F}" destId="{963BB71B-3B37-4D6D-A91C-31441A1975D6}" srcOrd="0" destOrd="0" presId="urn:microsoft.com/office/officeart/2005/8/layout/radial6"/>
    <dgm:cxn modelId="{4B99C2DC-E2E8-4F4C-A7C8-9A1A7B4E1813}" type="presOf" srcId="{FA3A244B-9B2A-4B97-9DB0-BA134945E320}" destId="{997420A7-EAA7-4D80-93B5-D6C5E0F1E39B}" srcOrd="0" destOrd="0" presId="urn:microsoft.com/office/officeart/2005/8/layout/radial6"/>
    <dgm:cxn modelId="{5A1FC9C8-491C-45B4-8E1A-880C4AEA2A84}" type="presOf" srcId="{DEE635A7-3FDA-44E8-8195-2B9AB02A6A6B}" destId="{0632D589-930B-4811-8363-AF970A4A11A6}" srcOrd="0" destOrd="0" presId="urn:microsoft.com/office/officeart/2005/8/layout/radial6"/>
    <dgm:cxn modelId="{0393879F-1AC0-4BB4-85A7-1848D304FA4B}" srcId="{E297BA3E-97E5-4B2B-84C6-9D93166EA534}" destId="{0A33462A-84ED-49F7-9E09-511222D0694F}" srcOrd="0" destOrd="0" parTransId="{CC53E33F-3EE3-4A95-95EB-433D8DF6BECA}" sibTransId="{0BB19C2C-5DC9-428A-8764-D6C7B1039C4F}"/>
    <dgm:cxn modelId="{5FF4F527-115C-4C26-9090-DA51E4B55B5C}" srcId="{0A33462A-84ED-49F7-9E09-511222D0694F}" destId="{DEE635A7-3FDA-44E8-8195-2B9AB02A6A6B}" srcOrd="0" destOrd="0" parTransId="{402D45F2-53C9-462B-8DE7-76F79BA421BE}" sibTransId="{ADD0D951-24C1-4A0C-8F34-E26979C49737}"/>
    <dgm:cxn modelId="{1B5B1B66-EDFB-4128-A9F0-8CD7E6ACCE54}" type="presOf" srcId="{5DA3867D-A061-4D4A-9DEE-EA971273AE50}" destId="{401FC35B-D190-412B-8903-B9D93D688AA1}" srcOrd="0" destOrd="0" presId="urn:microsoft.com/office/officeart/2005/8/layout/radial6"/>
    <dgm:cxn modelId="{48F0ED21-8F30-415F-BFEC-A88264DE7016}" type="presOf" srcId="{E139859F-43C7-4D04-93B8-1058D4918B9A}" destId="{AAFE4E95-8D1F-48EB-9932-53EF66E6C6B0}" srcOrd="0" destOrd="0" presId="urn:microsoft.com/office/officeart/2005/8/layout/radial6"/>
    <dgm:cxn modelId="{124D4C16-5DD8-4328-B877-514AAA961346}" type="presOf" srcId="{E297BA3E-97E5-4B2B-84C6-9D93166EA534}" destId="{4AD7F944-FC39-4F70-BB45-CF0D636EBC12}" srcOrd="0" destOrd="0" presId="urn:microsoft.com/office/officeart/2005/8/layout/radial6"/>
    <dgm:cxn modelId="{88FA5FBA-8214-4C9B-A630-FC236AB90294}" type="presOf" srcId="{8762C22A-E7B7-49FD-AEC4-724BAF0BBF27}" destId="{9EA12307-2B1F-4D88-8A8C-58EE4380F73D}" srcOrd="0" destOrd="0" presId="urn:microsoft.com/office/officeart/2005/8/layout/radial6"/>
    <dgm:cxn modelId="{0F556FD4-C97D-4C9E-B9A0-46B1AA932DCC}" srcId="{0A33462A-84ED-49F7-9E09-511222D0694F}" destId="{5DA3867D-A061-4D4A-9DEE-EA971273AE50}" srcOrd="2" destOrd="0" parTransId="{7B656431-32F7-45FA-9645-5CCE19D68AA5}" sibTransId="{FA3A244B-9B2A-4B97-9DB0-BA134945E320}"/>
    <dgm:cxn modelId="{46BCB67D-5F25-4444-A4C0-645C5C836BF9}" type="presOf" srcId="{ADD0D951-24C1-4A0C-8F34-E26979C49737}" destId="{6D4FF137-DE3E-49FF-B7CF-50C344A78BB3}" srcOrd="0" destOrd="0" presId="urn:microsoft.com/office/officeart/2005/8/layout/radial6"/>
    <dgm:cxn modelId="{A1C7E4AB-A61D-42FE-BD37-F90345152F2E}" type="presOf" srcId="{B2BF87C7-FFE8-454F-9A64-48B6D4E5A0E0}" destId="{97B132B0-F5B4-4554-A93E-658FA51C9B71}" srcOrd="0" destOrd="0" presId="urn:microsoft.com/office/officeart/2005/8/layout/radial6"/>
    <dgm:cxn modelId="{F1A79CC1-589B-4628-86F4-C07364EF7ABA}" srcId="{0A33462A-84ED-49F7-9E09-511222D0694F}" destId="{8762C22A-E7B7-49FD-AEC4-724BAF0BBF27}" srcOrd="1" destOrd="0" parTransId="{2402A2E9-4F53-4D15-967C-BB758C219726}" sibTransId="{6D9AE051-9CB3-493F-9F26-45BCA7AA19A8}"/>
    <dgm:cxn modelId="{020F5256-BB79-4333-8980-10654C6DE66E}" type="presParOf" srcId="{4AD7F944-FC39-4F70-BB45-CF0D636EBC12}" destId="{963BB71B-3B37-4D6D-A91C-31441A1975D6}" srcOrd="0" destOrd="0" presId="urn:microsoft.com/office/officeart/2005/8/layout/radial6"/>
    <dgm:cxn modelId="{3A972FEA-BACA-4DED-A10B-BFA75E682C69}" type="presParOf" srcId="{4AD7F944-FC39-4F70-BB45-CF0D636EBC12}" destId="{0632D589-930B-4811-8363-AF970A4A11A6}" srcOrd="1" destOrd="0" presId="urn:microsoft.com/office/officeart/2005/8/layout/radial6"/>
    <dgm:cxn modelId="{2FAB8ECD-A3EB-4C89-B053-1E26C8C2051D}" type="presParOf" srcId="{4AD7F944-FC39-4F70-BB45-CF0D636EBC12}" destId="{DC64D8DB-C1DA-443B-97BB-12FBAEB2797C}" srcOrd="2" destOrd="0" presId="urn:microsoft.com/office/officeart/2005/8/layout/radial6"/>
    <dgm:cxn modelId="{BF4C0694-134D-4EB7-B7C0-989EDFEB7BF7}" type="presParOf" srcId="{4AD7F944-FC39-4F70-BB45-CF0D636EBC12}" destId="{6D4FF137-DE3E-49FF-B7CF-50C344A78BB3}" srcOrd="3" destOrd="0" presId="urn:microsoft.com/office/officeart/2005/8/layout/radial6"/>
    <dgm:cxn modelId="{F942877C-B812-4BE9-9D2E-3EAB18FEA0AC}" type="presParOf" srcId="{4AD7F944-FC39-4F70-BB45-CF0D636EBC12}" destId="{9EA12307-2B1F-4D88-8A8C-58EE4380F73D}" srcOrd="4" destOrd="0" presId="urn:microsoft.com/office/officeart/2005/8/layout/radial6"/>
    <dgm:cxn modelId="{72706D97-32A6-4B43-86DF-4EF0E9DB3026}" type="presParOf" srcId="{4AD7F944-FC39-4F70-BB45-CF0D636EBC12}" destId="{3C99B5F5-94D1-4B75-811F-45B1583D857C}" srcOrd="5" destOrd="0" presId="urn:microsoft.com/office/officeart/2005/8/layout/radial6"/>
    <dgm:cxn modelId="{A1BC3066-32B8-4F7F-8653-464C17ECAACB}" type="presParOf" srcId="{4AD7F944-FC39-4F70-BB45-CF0D636EBC12}" destId="{46271981-0DA2-45DC-801D-5747DE9A18D8}" srcOrd="6" destOrd="0" presId="urn:microsoft.com/office/officeart/2005/8/layout/radial6"/>
    <dgm:cxn modelId="{4272DA51-65A9-4D4D-A70A-B0715181A8D4}" type="presParOf" srcId="{4AD7F944-FC39-4F70-BB45-CF0D636EBC12}" destId="{401FC35B-D190-412B-8903-B9D93D688AA1}" srcOrd="7" destOrd="0" presId="urn:microsoft.com/office/officeart/2005/8/layout/radial6"/>
    <dgm:cxn modelId="{4EEA8C5C-7E48-4EB0-BBA3-FD60E73776B0}" type="presParOf" srcId="{4AD7F944-FC39-4F70-BB45-CF0D636EBC12}" destId="{8668D6EF-4620-4921-B19A-3FDCCFA7E536}" srcOrd="8" destOrd="0" presId="urn:microsoft.com/office/officeart/2005/8/layout/radial6"/>
    <dgm:cxn modelId="{33219A38-19A6-4696-9E47-89E9FDC53CD4}" type="presParOf" srcId="{4AD7F944-FC39-4F70-BB45-CF0D636EBC12}" destId="{997420A7-EAA7-4D80-93B5-D6C5E0F1E39B}" srcOrd="9" destOrd="0" presId="urn:microsoft.com/office/officeart/2005/8/layout/radial6"/>
    <dgm:cxn modelId="{48D2B0A5-7E55-4AA1-8C4A-4760A1741F64}" type="presParOf" srcId="{4AD7F944-FC39-4F70-BB45-CF0D636EBC12}" destId="{AAFE4E95-8D1F-48EB-9932-53EF66E6C6B0}" srcOrd="10" destOrd="0" presId="urn:microsoft.com/office/officeart/2005/8/layout/radial6"/>
    <dgm:cxn modelId="{D62C4D96-140E-46BC-B130-3165921E2E96}" type="presParOf" srcId="{4AD7F944-FC39-4F70-BB45-CF0D636EBC12}" destId="{831BC893-923B-441E-A2D7-F13769433259}" srcOrd="11" destOrd="0" presId="urn:microsoft.com/office/officeart/2005/8/layout/radial6"/>
    <dgm:cxn modelId="{6BFA9136-16BB-482D-8F77-8393674A7892}" type="presParOf" srcId="{4AD7F944-FC39-4F70-BB45-CF0D636EBC12}" destId="{E521E290-DC02-4F33-B18B-0FE7258E3C0F}" srcOrd="12" destOrd="0" presId="urn:microsoft.com/office/officeart/2005/8/layout/radial6"/>
    <dgm:cxn modelId="{820DFBCF-2C29-49BA-B25C-C4D3B4327DD8}" type="presParOf" srcId="{4AD7F944-FC39-4F70-BB45-CF0D636EBC12}" destId="{F01F3C74-6898-4D22-AD23-8EDD3E36ED84}" srcOrd="13" destOrd="0" presId="urn:microsoft.com/office/officeart/2005/8/layout/radial6"/>
    <dgm:cxn modelId="{C6760402-84A6-4804-BD79-2917A2407E1A}" type="presParOf" srcId="{4AD7F944-FC39-4F70-BB45-CF0D636EBC12}" destId="{C5A3B10B-02BB-40BF-BA46-0FD0B8634E59}" srcOrd="14" destOrd="0" presId="urn:microsoft.com/office/officeart/2005/8/layout/radial6"/>
    <dgm:cxn modelId="{B9CFD6B1-1A01-404B-A89D-3473FF3DB7F1}" type="presParOf" srcId="{4AD7F944-FC39-4F70-BB45-CF0D636EBC12}" destId="{97B132B0-F5B4-4554-A93E-658FA51C9B71}"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582" cy="49534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sz="quarter" idx="1"/>
          </p:nvPr>
        </p:nvSpPr>
        <p:spPr>
          <a:xfrm>
            <a:off x="3818971" y="0"/>
            <a:ext cx="2921582" cy="49534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C3D4CAB9-543B-124D-AC85-B38EEA6DAD72}" type="datetimeFigureOut">
              <a:rPr lang="nl-NL" altLang="en-US"/>
              <a:pPr/>
              <a:t>21-1-2020</a:t>
            </a:fld>
            <a:endParaRPr lang="nl-NL" altLang="en-US"/>
          </a:p>
        </p:txBody>
      </p:sp>
      <p:sp>
        <p:nvSpPr>
          <p:cNvPr id="4" name="Tijdelijke aanduiding voor voettekst 3"/>
          <p:cNvSpPr>
            <a:spLocks noGrp="1"/>
          </p:cNvSpPr>
          <p:nvPr>
            <p:ph type="ftr" sz="quarter" idx="2"/>
          </p:nvPr>
        </p:nvSpPr>
        <p:spPr>
          <a:xfrm>
            <a:off x="0" y="9377318"/>
            <a:ext cx="2921582" cy="49534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5" name="Tijdelijke aanduiding voor dianummer 4"/>
          <p:cNvSpPr>
            <a:spLocks noGrp="1"/>
          </p:cNvSpPr>
          <p:nvPr>
            <p:ph type="sldNum" sz="quarter" idx="3"/>
          </p:nvPr>
        </p:nvSpPr>
        <p:spPr>
          <a:xfrm>
            <a:off x="3818971" y="9377318"/>
            <a:ext cx="2921582" cy="49534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10CD581-2C6F-F24C-A6EA-AEF3E4905845}" type="slidenum">
              <a:rPr lang="nl-NL" altLang="en-US"/>
              <a:pPr/>
              <a:t>‹N°›</a:t>
            </a:fld>
            <a:endParaRPr lang="nl-NL" altLang="en-US"/>
          </a:p>
        </p:txBody>
      </p:sp>
    </p:spTree>
    <p:extLst>
      <p:ext uri="{BB962C8B-B14F-4D97-AF65-F5344CB8AC3E}">
        <p14:creationId xmlns:p14="http://schemas.microsoft.com/office/powerpoint/2010/main" val="1482733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582" cy="49534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idx="1"/>
          </p:nvPr>
        </p:nvSpPr>
        <p:spPr>
          <a:xfrm>
            <a:off x="3818971" y="0"/>
            <a:ext cx="2921582" cy="49534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D520C45E-4B48-084A-A24B-FDF519F7717D}" type="datetimeFigureOut">
              <a:rPr lang="nl-NL" altLang="en-US"/>
              <a:pPr/>
              <a:t>21-1-2020</a:t>
            </a:fld>
            <a:endParaRPr lang="nl-NL" altLang="en-US"/>
          </a:p>
        </p:txBody>
      </p:sp>
      <p:sp>
        <p:nvSpPr>
          <p:cNvPr id="4" name="Tijdelijke aanduiding voor dia-afbeelding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nl-NL" noProof="0" dirty="0"/>
              <a:t>Klik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9377318"/>
            <a:ext cx="2921582" cy="49534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7" name="Tijdelijke aanduiding voor dianummer 6"/>
          <p:cNvSpPr>
            <a:spLocks noGrp="1"/>
          </p:cNvSpPr>
          <p:nvPr>
            <p:ph type="sldNum" sz="quarter" idx="5"/>
          </p:nvPr>
        </p:nvSpPr>
        <p:spPr>
          <a:xfrm>
            <a:off x="3818971" y="9377318"/>
            <a:ext cx="2921582" cy="49534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399720B-A57D-9C40-A75B-79A2C5AF5111}" type="slidenum">
              <a:rPr lang="nl-NL" altLang="en-US"/>
              <a:pPr/>
              <a:t>‹N°›</a:t>
            </a:fld>
            <a:endParaRPr lang="nl-NL" altLang="en-US"/>
          </a:p>
        </p:txBody>
      </p:sp>
    </p:spTree>
    <p:extLst>
      <p:ext uri="{BB962C8B-B14F-4D97-AF65-F5344CB8AC3E}">
        <p14:creationId xmlns:p14="http://schemas.microsoft.com/office/powerpoint/2010/main" val="1828993343"/>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nl-NL" dirty="0"/>
              <a:t>Voor datum, voettekst,</a:t>
            </a:r>
            <a:r>
              <a:rPr lang="nl-NL" baseline="0" dirty="0"/>
              <a:t> etc. gebruik onder het menu ‘Invoegen’ de gewenste optie.</a:t>
            </a:r>
          </a:p>
          <a:p>
            <a:pPr marL="0" marR="0" indent="0" algn="l" defTabSz="912813" rtl="0" eaLnBrk="0" fontAlgn="base" latinLnBrk="0" hangingPunct="0">
              <a:lnSpc>
                <a:spcPct val="100000"/>
              </a:lnSpc>
              <a:spcBef>
                <a:spcPct val="30000"/>
              </a:spcBef>
              <a:spcAft>
                <a:spcPct val="0"/>
              </a:spcAft>
              <a:buClrTx/>
              <a:buSzTx/>
              <a:buFontTx/>
              <a:buNone/>
              <a:tabLst/>
              <a:defRPr/>
            </a:pPr>
            <a:r>
              <a:rPr lang="nl-NL" baseline="0" dirty="0"/>
              <a:t>Via Start, Nieuwe dia kun je kiezen uit diverse soorten dia’s om in </a:t>
            </a:r>
            <a:r>
              <a:rPr lang="nl-NL" baseline="0"/>
              <a:t>te voegen.</a:t>
            </a:r>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a:t>
            </a:fld>
            <a:endParaRPr lang="nl-NL" altLang="en-US"/>
          </a:p>
        </p:txBody>
      </p:sp>
    </p:spTree>
    <p:extLst>
      <p:ext uri="{BB962C8B-B14F-4D97-AF65-F5344CB8AC3E}">
        <p14:creationId xmlns:p14="http://schemas.microsoft.com/office/powerpoint/2010/main" val="112566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After</a:t>
            </a:r>
            <a:r>
              <a:rPr lang="nl-NL" dirty="0"/>
              <a:t> a more </a:t>
            </a:r>
            <a:r>
              <a:rPr lang="nl-NL" dirty="0" err="1"/>
              <a:t>than</a:t>
            </a:r>
            <a:r>
              <a:rPr lang="nl-NL" dirty="0"/>
              <a:t> a </a:t>
            </a:r>
            <a:r>
              <a:rPr lang="nl-NL" dirty="0" err="1"/>
              <a:t>year</a:t>
            </a:r>
            <a:r>
              <a:rPr lang="nl-NL" dirty="0"/>
              <a:t> of intensive </a:t>
            </a:r>
            <a:r>
              <a:rPr lang="nl-NL" dirty="0" err="1"/>
              <a:t>talks</a:t>
            </a:r>
            <a:r>
              <a:rPr lang="nl-NL" dirty="0"/>
              <a:t> </a:t>
            </a:r>
            <a:r>
              <a:rPr lang="nl-NL" dirty="0" err="1"/>
              <a:t>with</a:t>
            </a:r>
            <a:r>
              <a:rPr lang="nl-NL" dirty="0"/>
              <a:t> stakeholders </a:t>
            </a:r>
            <a:r>
              <a:rPr lang="nl-NL" dirty="0" err="1"/>
              <a:t>and</a:t>
            </a:r>
            <a:r>
              <a:rPr lang="nl-NL" dirty="0"/>
              <a:t> </a:t>
            </a:r>
            <a:r>
              <a:rPr lang="nl-NL" dirty="0" err="1"/>
              <a:t>number</a:t>
            </a:r>
            <a:r>
              <a:rPr lang="nl-NL" dirty="0"/>
              <a:t> of </a:t>
            </a:r>
            <a:r>
              <a:rPr lang="nl-NL" dirty="0" err="1"/>
              <a:t>additional</a:t>
            </a:r>
            <a:r>
              <a:rPr lang="nl-NL" dirty="0"/>
              <a:t> </a:t>
            </a:r>
            <a:r>
              <a:rPr lang="nl-NL" dirty="0" err="1"/>
              <a:t>political</a:t>
            </a:r>
            <a:r>
              <a:rPr lang="nl-NL" dirty="0"/>
              <a:t> </a:t>
            </a:r>
            <a:r>
              <a:rPr lang="nl-NL" dirty="0" err="1"/>
              <a:t>decisions</a:t>
            </a:r>
            <a:r>
              <a:rPr lang="nl-NL" dirty="0"/>
              <a:t>, these </a:t>
            </a:r>
            <a:r>
              <a:rPr lang="nl-NL" dirty="0" err="1"/>
              <a:t>key-measures</a:t>
            </a:r>
            <a:r>
              <a:rPr lang="nl-NL" dirty="0"/>
              <a:t> are at </a:t>
            </a:r>
            <a:r>
              <a:rPr lang="nl-NL" dirty="0" err="1"/>
              <a:t>the</a:t>
            </a:r>
            <a:r>
              <a:rPr lang="nl-NL" dirty="0"/>
              <a:t> </a:t>
            </a:r>
            <a:r>
              <a:rPr lang="nl-NL" dirty="0" err="1"/>
              <a:t>heart</a:t>
            </a:r>
            <a:r>
              <a:rPr lang="nl-NL" dirty="0"/>
              <a:t> of </a:t>
            </a:r>
            <a:r>
              <a:rPr lang="nl-NL" dirty="0" err="1"/>
              <a:t>the</a:t>
            </a:r>
            <a:r>
              <a:rPr lang="nl-NL" dirty="0"/>
              <a:t> </a:t>
            </a:r>
            <a:r>
              <a:rPr lang="nl-NL" dirty="0" err="1"/>
              <a:t>final</a:t>
            </a:r>
            <a:r>
              <a:rPr lang="nl-NL" dirty="0"/>
              <a:t> </a:t>
            </a:r>
            <a:r>
              <a:rPr lang="nl-NL" dirty="0" err="1"/>
              <a:t>Climate</a:t>
            </a:r>
            <a:r>
              <a:rPr lang="nl-NL" dirty="0"/>
              <a:t>-agreement </a:t>
            </a:r>
            <a:r>
              <a:rPr lang="nl-NL" dirty="0" err="1"/>
              <a:t>presented</a:t>
            </a:r>
            <a:r>
              <a:rPr lang="nl-NL" dirty="0"/>
              <a:t> </a:t>
            </a:r>
            <a:r>
              <a:rPr lang="nl-NL" dirty="0" err="1"/>
              <a:t>by</a:t>
            </a:r>
            <a:r>
              <a:rPr lang="nl-NL" dirty="0"/>
              <a:t> </a:t>
            </a:r>
            <a:r>
              <a:rPr lang="nl-NL" dirty="0" err="1"/>
              <a:t>the</a:t>
            </a:r>
            <a:r>
              <a:rPr lang="nl-NL" dirty="0"/>
              <a:t> </a:t>
            </a:r>
            <a:r>
              <a:rPr lang="nl-NL" dirty="0" err="1"/>
              <a:t>government</a:t>
            </a:r>
            <a:r>
              <a:rPr lang="nl-NL" dirty="0"/>
              <a:t> at </a:t>
            </a:r>
            <a:r>
              <a:rPr lang="nl-NL" dirty="0" err="1"/>
              <a:t>the</a:t>
            </a:r>
            <a:r>
              <a:rPr lang="nl-NL" dirty="0"/>
              <a:t> end of </a:t>
            </a:r>
            <a:r>
              <a:rPr lang="nl-NL" dirty="0" err="1"/>
              <a:t>June</a:t>
            </a:r>
            <a:r>
              <a:rPr lang="nl-NL" dirty="0"/>
              <a:t>, 2019.</a:t>
            </a:r>
          </a:p>
          <a:p>
            <a:endParaRPr lang="nl-NL" dirty="0"/>
          </a:p>
          <a:p>
            <a:r>
              <a:rPr lang="nl-NL" dirty="0"/>
              <a:t>The Dutch </a:t>
            </a:r>
            <a:r>
              <a:rPr lang="nl-NL" dirty="0" err="1"/>
              <a:t>government</a:t>
            </a:r>
            <a:r>
              <a:rPr lang="nl-NL" dirty="0"/>
              <a:t> is </a:t>
            </a:r>
            <a:r>
              <a:rPr lang="nl-NL" dirty="0" err="1"/>
              <a:t>confident</a:t>
            </a:r>
            <a:r>
              <a:rPr lang="nl-NL" dirty="0"/>
              <a:t> </a:t>
            </a:r>
            <a:r>
              <a:rPr lang="nl-NL" dirty="0" err="1"/>
              <a:t>that</a:t>
            </a:r>
            <a:r>
              <a:rPr lang="nl-NL" dirty="0"/>
              <a:t> </a:t>
            </a:r>
            <a:r>
              <a:rPr lang="nl-NL" dirty="0" err="1"/>
              <a:t>this</a:t>
            </a:r>
            <a:r>
              <a:rPr lang="nl-NL" dirty="0"/>
              <a:t> package is </a:t>
            </a:r>
            <a:r>
              <a:rPr lang="nl-NL" dirty="0" err="1"/>
              <a:t>affordable</a:t>
            </a:r>
            <a:r>
              <a:rPr lang="nl-NL" dirty="0"/>
              <a:t>, fair </a:t>
            </a:r>
            <a:r>
              <a:rPr lang="nl-NL" dirty="0" err="1"/>
              <a:t>and</a:t>
            </a:r>
            <a:r>
              <a:rPr lang="nl-NL" dirty="0"/>
              <a:t> </a:t>
            </a:r>
            <a:r>
              <a:rPr lang="nl-NL" dirty="0" err="1"/>
              <a:t>feasible</a:t>
            </a:r>
            <a:endParaRPr lang="nl-NL" dirty="0"/>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3675054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32500" lnSpcReduction="20000"/>
          </a:bodyPr>
          <a:lstStyle/>
          <a:p>
            <a:pPr lvl="0"/>
            <a:r>
              <a:rPr lang="nl-NL" sz="2000" b="1" u="none" dirty="0"/>
              <a:t>[KOEPELS] Kernboodschap RES is middel dat vanuit de regio invulling geeft aan opgave van 2 sectortafels. Verschil tussen warmte elektra aangeven</a:t>
            </a:r>
          </a:p>
          <a:p>
            <a:pPr lvl="0"/>
            <a:endParaRPr lang="nl-NL" sz="2000" b="1" u="none" baseline="0" dirty="0"/>
          </a:p>
          <a:p>
            <a:pPr lvl="0"/>
            <a:endParaRPr lang="nl-NL" sz="2000" b="1" u="none" baseline="0" dirty="0"/>
          </a:p>
          <a:p>
            <a:pPr lvl="0"/>
            <a:r>
              <a:rPr lang="nl-NL" sz="2000" u="sng" dirty="0"/>
              <a:t>DE TAFELS GEBOUWDE OMGEVING EN ENERGIE VORMEN DE VERBINDING TUSSEN ALLE VIJF</a:t>
            </a:r>
          </a:p>
          <a:p>
            <a:pPr lvl="0"/>
            <a:r>
              <a:rPr lang="nl-NL" sz="2000" u="sng" dirty="0"/>
              <a:t> </a:t>
            </a:r>
          </a:p>
          <a:p>
            <a:pPr lvl="0"/>
            <a:r>
              <a:rPr lang="nl-NL" sz="2000" u="none" dirty="0"/>
              <a:t>OPWEKKING, INFRASTRUCTUUR, OPSLAG </a:t>
            </a:r>
            <a:r>
              <a:rPr lang="nl-NL" sz="2000" u="none" dirty="0">
                <a:sym typeface="Wingdings" panose="05000000000000000000" pitchFamily="2" charset="2"/>
              </a:rPr>
              <a:t> INDUSTRIE, MOBILITEIT, LANDBOUW EN LANDGEBRUIK</a:t>
            </a:r>
          </a:p>
          <a:p>
            <a:pPr lvl="0"/>
            <a:endParaRPr lang="nl-NL" sz="2000" u="none" dirty="0">
              <a:sym typeface="Wingdings" panose="05000000000000000000" pitchFamily="2" charset="2"/>
            </a:endParaRPr>
          </a:p>
          <a:p>
            <a:pPr lvl="0"/>
            <a:r>
              <a:rPr lang="nl-NL" sz="2000" u="sng" dirty="0"/>
              <a:t>----------------------------------------------------------------------------------------------------------------</a:t>
            </a:r>
          </a:p>
          <a:p>
            <a:pPr lvl="0"/>
            <a:endParaRPr lang="nl-NL" sz="2000" u="sng" dirty="0"/>
          </a:p>
          <a:p>
            <a:pPr lvl="0"/>
            <a:r>
              <a:rPr lang="nl-NL" sz="2000" u="sng" dirty="0"/>
              <a:t>In het omgevingsbeleid komt alles samen, voorgaande komt in dit plaatje terug.  </a:t>
            </a:r>
          </a:p>
          <a:p>
            <a:pPr lvl="0"/>
            <a:endParaRPr lang="nl-NL" sz="2000" u="sng" dirty="0"/>
          </a:p>
          <a:p>
            <a:pPr lvl="0"/>
            <a:r>
              <a:rPr lang="nl-NL" sz="2000" u="sng" dirty="0"/>
              <a:t>Regionaal vertalen</a:t>
            </a:r>
            <a:r>
              <a:rPr lang="nl-NL" sz="2000" dirty="0"/>
              <a:t> van de nationale afspraken uit het sectoren elektriciteit en gebouwde omgeving via regionale warmtevoorziening, energie- infrastructuur en de opgave voor hernieuwbare energie opwekking.</a:t>
            </a:r>
          </a:p>
          <a:p>
            <a:pPr lvl="0"/>
            <a:r>
              <a:rPr lang="nl-NL" sz="2000" u="sng" dirty="0"/>
              <a:t>Bouwstenen voor de ruimtelijke plannen (POVI/GOVI en andere instrumenten uit de Wet Ruimtelijke Ordening en straks de Omgevingswet). </a:t>
            </a:r>
            <a:r>
              <a:rPr lang="nl-NL" sz="2000" dirty="0"/>
              <a:t>Via de RES  kan de besluitvorming voor de ruimtelijke inpassing van de duurzame energieopwekking en de energie infrastructuur worden voorbereid in goed overleg met alle maatschappelijke partners (waaronder de netbeheerders) en betrokkenen binnen de regio. Dit is nodig om te komen tot een zorgvuldig, afgewogen en democratisch gelegitimeerd besluit. </a:t>
            </a:r>
          </a:p>
          <a:p>
            <a:pPr lvl="0"/>
            <a:r>
              <a:rPr lang="nl-NL" sz="2000" u="sng" dirty="0"/>
              <a:t>Organiseren van interactie en samenhang.</a:t>
            </a:r>
            <a:r>
              <a:rPr lang="nl-NL" sz="2000" b="1" dirty="0"/>
              <a:t> </a:t>
            </a:r>
            <a:r>
              <a:rPr lang="nl-NL" sz="2000" dirty="0"/>
              <a:t>Omdat besluitvorming in het omgevingsbeleid een integrale afweging vraagt is interactie tussen regionale structuren onderling essentieel en </a:t>
            </a:r>
            <a:r>
              <a:rPr lang="nl-NL" sz="2000" dirty="0" err="1"/>
              <a:t>randvoorwaardelijk</a:t>
            </a:r>
            <a:r>
              <a:rPr lang="nl-NL" sz="2000" dirty="0"/>
              <a:t>. Deze structuren houden daarom een brede blik, </a:t>
            </a:r>
            <a:r>
              <a:rPr lang="nl-NL" sz="2000" dirty="0" err="1"/>
              <a:t>dwz</a:t>
            </a:r>
            <a:r>
              <a:rPr lang="nl-NL" sz="2000" dirty="0"/>
              <a:t> open oog voor de interactie met andere sectoren en gerelateerde maatschappelijke opgaven zoals die zijn opgenomen in het IBP: klimaatadaptatie, circulaire economie, de woningbouwopgave en vitaal platteland. Besluitvorming over deze samenhangende strategieën vindt in onderlinge afweging plaats via de gemeentelijke-, provinciale- en nationale Omgevingsvisies en -Plannen. </a:t>
            </a:r>
          </a:p>
          <a:p>
            <a:r>
              <a:rPr lang="nl-NL" sz="2000" dirty="0"/>
              <a:t>Uitgaande van o.a. de sectorale verdeling van het klimaatakkoord gaat het in de regio om onderstaande structuren:</a:t>
            </a:r>
          </a:p>
          <a:p>
            <a:pPr lvl="1"/>
            <a:r>
              <a:rPr lang="nl-NL" sz="2000" dirty="0"/>
              <a:t>Elektriciteit en gebouwde omgeving: RES</a:t>
            </a:r>
          </a:p>
          <a:p>
            <a:pPr lvl="1"/>
            <a:r>
              <a:rPr lang="nl-NL" sz="2000" dirty="0"/>
              <a:t>Industrie: industriële clusters</a:t>
            </a:r>
          </a:p>
          <a:p>
            <a:pPr lvl="1"/>
            <a:r>
              <a:rPr lang="nl-NL" sz="2000" dirty="0"/>
              <a:t>Mobiliteit: MIRT/ Beter Benutten</a:t>
            </a:r>
          </a:p>
          <a:p>
            <a:pPr lvl="1"/>
            <a:r>
              <a:rPr lang="nl-NL" sz="2000" dirty="0"/>
              <a:t>Landbouw &amp; Landgebruik: Gebiedscommissies</a:t>
            </a:r>
          </a:p>
          <a:p>
            <a:pPr lvl="1"/>
            <a:r>
              <a:rPr lang="nl-NL" sz="2000" dirty="0"/>
              <a:t>Regio’s Ruimtelijke adaptie (Deltaplan Ruimtelijke adaptie)</a:t>
            </a:r>
          </a:p>
          <a:p>
            <a:pPr lvl="1"/>
            <a:r>
              <a:rPr lang="nl-NL" sz="2000" dirty="0"/>
              <a:t>Regiovorming Circulaire economie </a:t>
            </a:r>
          </a:p>
          <a:p>
            <a:pPr lvl="0"/>
            <a:r>
              <a:rPr lang="nl-NL" sz="2000" u="sng" dirty="0"/>
              <a:t>Structureren van samenwerking </a:t>
            </a:r>
            <a:r>
              <a:rPr lang="nl-NL" sz="2000" dirty="0"/>
              <a:t>tussen overheden en hun maatschappelijke partners. </a:t>
            </a:r>
          </a:p>
          <a:p>
            <a:r>
              <a:rPr lang="nl-NL" sz="2000" u="sng" dirty="0"/>
              <a:t>Bevorderen van de maatschappelijke acceptatie</a:t>
            </a:r>
            <a:r>
              <a:rPr lang="nl-NL" sz="2000" dirty="0"/>
              <a:t> voor de energietransitie via bewustwording, kennisoverdracht en urgentiebesef bij inwoners van de regio Voorkomen dient te worden dat door te kiezen voor deze structuren zaken tussen wal en schip verdwijnen. Om die reden is ervoor gekozen de afwegingen over de benodigde infrastructuur en bronnen (bv windmolens op agrarisch terrein en koppeling restwarmte industrie met warmtenet gebouwde omgeving) in nauwe samenwerking tussen gebiedscommissie en industrieel cluster mee te nemen in de RES. </a:t>
            </a:r>
          </a:p>
          <a:p>
            <a:pPr defTabSz="893005">
              <a:defRPr/>
            </a:pPr>
            <a:endParaRPr lang="nl-NL" sz="1300" dirty="0"/>
          </a:p>
          <a:p>
            <a:endParaRPr lang="nl-NL" sz="1300"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5</a:t>
            </a:fld>
            <a:endParaRPr lang="nl-NL" altLang="en-US"/>
          </a:p>
        </p:txBody>
      </p:sp>
    </p:spTree>
    <p:extLst>
      <p:ext uri="{BB962C8B-B14F-4D97-AF65-F5344CB8AC3E}">
        <p14:creationId xmlns:p14="http://schemas.microsoft.com/office/powerpoint/2010/main" val="418355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9035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0541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Tree>
    <p:extLst>
      <p:ext uri="{BB962C8B-B14F-4D97-AF65-F5344CB8AC3E}">
        <p14:creationId xmlns:p14="http://schemas.microsoft.com/office/powerpoint/2010/main" val="11109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0604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9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0103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08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a:t>
            </a:fld>
            <a:endParaRPr lang="nl-NL" dirty="0"/>
          </a:p>
        </p:txBody>
      </p:sp>
    </p:spTree>
    <p:extLst>
      <p:ext uri="{BB962C8B-B14F-4D97-AF65-F5344CB8AC3E}">
        <p14:creationId xmlns:p14="http://schemas.microsoft.com/office/powerpoint/2010/main" val="423532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nl-NL"/>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dirty="0"/>
          </a:p>
        </p:txBody>
      </p:sp>
    </p:spTree>
    <p:extLst>
      <p:ext uri="{BB962C8B-B14F-4D97-AF65-F5344CB8AC3E}">
        <p14:creationId xmlns:p14="http://schemas.microsoft.com/office/powerpoint/2010/main" val="144660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4" r:id="rId7"/>
    <p:sldLayoutId id="2147483756" r:id="rId8"/>
  </p:sldLayoutIdLst>
  <p:hf sldNum="0" hdr="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Lst>
  <p:hf sldNum="0" hdr="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image" Target="../media/image12.png"/><Relationship Id="rId5" Type="http://schemas.openxmlformats.org/officeDocument/2006/relationships/diagramQuickStyle" Target="../diagrams/quickStyle2.xml"/><Relationship Id="rId10" Type="http://schemas.openxmlformats.org/officeDocument/2006/relationships/image" Target="../media/image11.png"/><Relationship Id="rId4" Type="http://schemas.openxmlformats.org/officeDocument/2006/relationships/diagramLayout" Target="../diagrams/layout2.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93253" y="1783483"/>
            <a:ext cx="11290916" cy="766534"/>
          </a:xfrm>
        </p:spPr>
        <p:txBody>
          <a:bodyPr/>
          <a:lstStyle/>
          <a:p>
            <a:r>
              <a:rPr lang="nl-NL" sz="4000" dirty="0"/>
              <a:t>Energy </a:t>
            </a:r>
            <a:r>
              <a:rPr lang="nl-NL" sz="4000" dirty="0" err="1"/>
              <a:t>transition</a:t>
            </a:r>
            <a:r>
              <a:rPr lang="nl-NL" sz="4000" dirty="0"/>
              <a:t>: a common </a:t>
            </a:r>
            <a:r>
              <a:rPr lang="nl-NL" sz="4000" dirty="0" err="1"/>
              <a:t>endeavor</a:t>
            </a:r>
            <a:r>
              <a:rPr lang="nl-NL" dirty="0"/>
              <a:t/>
            </a:r>
            <a:br>
              <a:rPr lang="nl-NL" dirty="0"/>
            </a:br>
            <a:endParaRPr lang="nl-NL" dirty="0">
              <a:latin typeface="Calibri" panose="020F0502020204030204" pitchFamily="34" charset="0"/>
            </a:endParaRPr>
          </a:p>
        </p:txBody>
      </p:sp>
      <p:pic>
        <p:nvPicPr>
          <p:cNvPr id="4" name="Afbeelding 6">
            <a:extLst>
              <a:ext uri="{FF2B5EF4-FFF2-40B4-BE49-F238E27FC236}">
                <a16:creationId xmlns:a16="http://schemas.microsoft.com/office/drawing/2014/main" xmlns="" id="{4FC16E38-C599-6D48-AFBB-6A619EB0FEBE}"/>
              </a:ext>
            </a:extLst>
          </p:cNvPr>
          <p:cNvPicPr>
            <a:picLocks noChangeAspect="1"/>
          </p:cNvPicPr>
          <p:nvPr/>
        </p:nvPicPr>
        <p:blipFill>
          <a:blip r:embed="rId3"/>
          <a:stretch>
            <a:fillRect/>
          </a:stretch>
        </p:blipFill>
        <p:spPr>
          <a:xfrm>
            <a:off x="1137804" y="2127590"/>
            <a:ext cx="6217918" cy="3497579"/>
          </a:xfrm>
          <a:prstGeom prst="rect">
            <a:avLst/>
          </a:prstGeom>
        </p:spPr>
      </p:pic>
      <p:pic>
        <p:nvPicPr>
          <p:cNvPr id="6" name="Picture 9">
            <a:extLst>
              <a:ext uri="{FF2B5EF4-FFF2-40B4-BE49-F238E27FC236}">
                <a16:creationId xmlns:a16="http://schemas.microsoft.com/office/drawing/2014/main" xmlns="" id="{AD27197C-7AB1-7241-8BFE-BADD0972F0A1}"/>
              </a:ext>
            </a:extLst>
          </p:cNvPr>
          <p:cNvPicPr>
            <a:picLocks noChangeAspect="1"/>
          </p:cNvPicPr>
          <p:nvPr/>
        </p:nvPicPr>
        <p:blipFill rotWithShape="1">
          <a:blip r:embed="rId4"/>
          <a:srcRect r="51181"/>
          <a:stretch/>
        </p:blipFill>
        <p:spPr>
          <a:xfrm>
            <a:off x="6438722" y="2987285"/>
            <a:ext cx="1833999" cy="1822603"/>
          </a:xfrm>
          <a:prstGeom prst="rect">
            <a:avLst/>
          </a:prstGeom>
        </p:spPr>
      </p:pic>
      <p:pic>
        <p:nvPicPr>
          <p:cNvPr id="7" name="Picture 10">
            <a:extLst>
              <a:ext uri="{FF2B5EF4-FFF2-40B4-BE49-F238E27FC236}">
                <a16:creationId xmlns:a16="http://schemas.microsoft.com/office/drawing/2014/main" xmlns="" id="{2D0D4ACD-A5FE-C042-8C9D-9121A93E8C28}"/>
              </a:ext>
            </a:extLst>
          </p:cNvPr>
          <p:cNvPicPr>
            <a:picLocks noChangeAspect="1"/>
          </p:cNvPicPr>
          <p:nvPr/>
        </p:nvPicPr>
        <p:blipFill rotWithShape="1">
          <a:blip r:embed="rId4"/>
          <a:srcRect l="51033"/>
          <a:stretch/>
        </p:blipFill>
        <p:spPr>
          <a:xfrm>
            <a:off x="218031" y="2987285"/>
            <a:ext cx="1839545" cy="1822603"/>
          </a:xfrm>
          <a:prstGeom prst="rect">
            <a:avLst/>
          </a:prstGeom>
        </p:spPr>
      </p:pic>
    </p:spTree>
    <p:extLst>
      <p:ext uri="{BB962C8B-B14F-4D97-AF65-F5344CB8AC3E}">
        <p14:creationId xmlns:p14="http://schemas.microsoft.com/office/powerpoint/2010/main" val="1840235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DE6C0848-D0E1-4030-974C-EE3AC53A8DD1}"/>
              </a:ext>
            </a:extLst>
          </p:cNvPr>
          <p:cNvSpPr>
            <a:spLocks noGrp="1"/>
          </p:cNvSpPr>
          <p:nvPr>
            <p:ph type="title"/>
          </p:nvPr>
        </p:nvSpPr>
        <p:spPr/>
        <p:txBody>
          <a:bodyPr/>
          <a:lstStyle/>
          <a:p>
            <a:r>
              <a:rPr lang="nl-NL" dirty="0"/>
              <a:t>Important actors</a:t>
            </a:r>
          </a:p>
        </p:txBody>
      </p:sp>
      <p:sp>
        <p:nvSpPr>
          <p:cNvPr id="4" name="Zeshoek 3">
            <a:extLst>
              <a:ext uri="{FF2B5EF4-FFF2-40B4-BE49-F238E27FC236}">
                <a16:creationId xmlns:a16="http://schemas.microsoft.com/office/drawing/2014/main" xmlns="" id="{B015896B-72B8-4375-92FD-BFD2C57DDDCA}"/>
              </a:ext>
            </a:extLst>
          </p:cNvPr>
          <p:cNvSpPr/>
          <p:nvPr/>
        </p:nvSpPr>
        <p:spPr>
          <a:xfrm>
            <a:off x="5965706" y="1485928"/>
            <a:ext cx="2648794" cy="2274309"/>
          </a:xfrm>
          <a:prstGeom prst="hexagon">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Pilots</a:t>
            </a:r>
          </a:p>
          <a:p>
            <a:pPr algn="ctr"/>
            <a:r>
              <a:rPr lang="nl-NL" sz="1800" dirty="0" err="1"/>
              <a:t>Neighborhoods</a:t>
            </a:r>
            <a:r>
              <a:rPr lang="nl-NL" sz="2000" dirty="0"/>
              <a:t/>
            </a:r>
            <a:br>
              <a:rPr lang="nl-NL" sz="2000" dirty="0"/>
            </a:br>
            <a:r>
              <a:rPr lang="nl-NL" sz="2000" dirty="0" err="1"/>
              <a:t>villages</a:t>
            </a:r>
            <a:r>
              <a:rPr lang="nl-NL" sz="2000" dirty="0"/>
              <a:t>  </a:t>
            </a:r>
          </a:p>
        </p:txBody>
      </p:sp>
      <p:sp>
        <p:nvSpPr>
          <p:cNvPr id="5" name="Zeshoek 4">
            <a:extLst>
              <a:ext uri="{FF2B5EF4-FFF2-40B4-BE49-F238E27FC236}">
                <a16:creationId xmlns:a16="http://schemas.microsoft.com/office/drawing/2014/main" xmlns="" id="{96D28330-BC74-4AD7-9F59-01B7AA70D540}"/>
              </a:ext>
            </a:extLst>
          </p:cNvPr>
          <p:cNvSpPr/>
          <p:nvPr/>
        </p:nvSpPr>
        <p:spPr>
          <a:xfrm>
            <a:off x="1521290" y="4133591"/>
            <a:ext cx="2886476" cy="2478388"/>
          </a:xfrm>
          <a:prstGeom prst="hexagon">
            <a:avLst/>
          </a:prstGeom>
          <a:noFill/>
          <a:ln w="38100">
            <a:solidFill>
              <a:srgbClr val="0099CC"/>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1600" b="1" dirty="0">
                <a:solidFill>
                  <a:schemeClr val="tx2"/>
                </a:solidFill>
              </a:rPr>
              <a:t>National actors</a:t>
            </a:r>
            <a:br>
              <a:rPr lang="nl-NL" sz="1600" b="1" dirty="0">
                <a:solidFill>
                  <a:schemeClr val="tx2"/>
                </a:solidFill>
              </a:rPr>
            </a:br>
            <a:endParaRPr lang="nl-NL" sz="1600" dirty="0">
              <a:solidFill>
                <a:schemeClr val="tx2"/>
              </a:solidFill>
            </a:endParaRPr>
          </a:p>
          <a:p>
            <a:pPr algn="ctr"/>
            <a:r>
              <a:rPr lang="nl-NL" sz="1600" dirty="0">
                <a:solidFill>
                  <a:schemeClr val="tx2"/>
                </a:solidFill>
              </a:rPr>
              <a:t>sectors</a:t>
            </a:r>
          </a:p>
          <a:p>
            <a:pPr algn="ctr"/>
            <a:r>
              <a:rPr lang="nl-NL" sz="1600" dirty="0" err="1">
                <a:solidFill>
                  <a:schemeClr val="tx2"/>
                </a:solidFill>
              </a:rPr>
              <a:t>knowledge</a:t>
            </a:r>
            <a:r>
              <a:rPr lang="nl-NL" sz="1600" dirty="0">
                <a:solidFill>
                  <a:schemeClr val="tx2"/>
                </a:solidFill>
              </a:rPr>
              <a:t> </a:t>
            </a:r>
            <a:r>
              <a:rPr lang="nl-NL" sz="1600" dirty="0" err="1">
                <a:solidFill>
                  <a:schemeClr val="tx2"/>
                </a:solidFill>
              </a:rPr>
              <a:t>institutes</a:t>
            </a:r>
            <a:endParaRPr lang="nl-NL" sz="1600" dirty="0">
              <a:solidFill>
                <a:schemeClr val="tx2"/>
              </a:solidFill>
            </a:endParaRPr>
          </a:p>
          <a:p>
            <a:pPr algn="ctr"/>
            <a:r>
              <a:rPr lang="nl-NL" sz="1400" dirty="0">
                <a:solidFill>
                  <a:schemeClr val="tx2"/>
                </a:solidFill>
              </a:rPr>
              <a:t>....</a:t>
            </a:r>
            <a:endParaRPr lang="nl-NL" sz="1600" dirty="0">
              <a:solidFill>
                <a:schemeClr val="tx2"/>
              </a:solidFill>
            </a:endParaRPr>
          </a:p>
        </p:txBody>
      </p:sp>
      <p:sp>
        <p:nvSpPr>
          <p:cNvPr id="6" name="Zeshoek 5">
            <a:extLst>
              <a:ext uri="{FF2B5EF4-FFF2-40B4-BE49-F238E27FC236}">
                <a16:creationId xmlns:a16="http://schemas.microsoft.com/office/drawing/2014/main" xmlns="" id="{6E961999-56EC-453F-B0FE-8070F4522C73}"/>
              </a:ext>
            </a:extLst>
          </p:cNvPr>
          <p:cNvSpPr/>
          <p:nvPr/>
        </p:nvSpPr>
        <p:spPr>
          <a:xfrm>
            <a:off x="3914328" y="2929843"/>
            <a:ext cx="2648794" cy="2274309"/>
          </a:xfrm>
          <a:prstGeom prst="hexagon">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err="1"/>
              <a:t>Municipality</a:t>
            </a:r>
            <a:r>
              <a:rPr lang="nl-NL" sz="2400" dirty="0"/>
              <a:t/>
            </a:r>
            <a:br>
              <a:rPr lang="nl-NL" sz="2400" dirty="0"/>
            </a:br>
            <a:r>
              <a:rPr lang="nl-NL" sz="2000" dirty="0"/>
              <a:t>(</a:t>
            </a:r>
            <a:r>
              <a:rPr lang="nl-NL" sz="2000" dirty="0" err="1"/>
              <a:t>coordination</a:t>
            </a:r>
            <a:r>
              <a:rPr lang="nl-NL" sz="2000" dirty="0"/>
              <a:t>)</a:t>
            </a:r>
          </a:p>
        </p:txBody>
      </p:sp>
      <p:grpSp>
        <p:nvGrpSpPr>
          <p:cNvPr id="7" name="Groep 6">
            <a:extLst>
              <a:ext uri="{FF2B5EF4-FFF2-40B4-BE49-F238E27FC236}">
                <a16:creationId xmlns:a16="http://schemas.microsoft.com/office/drawing/2014/main" xmlns="" id="{0515AF02-DD20-477F-A26D-19880357267D}"/>
              </a:ext>
            </a:extLst>
          </p:cNvPr>
          <p:cNvGrpSpPr/>
          <p:nvPr/>
        </p:nvGrpSpPr>
        <p:grpSpPr>
          <a:xfrm>
            <a:off x="1557642" y="1551833"/>
            <a:ext cx="2840971" cy="2440733"/>
            <a:chOff x="1766055" y="983935"/>
            <a:chExt cx="3252799" cy="2794543"/>
          </a:xfrm>
        </p:grpSpPr>
        <p:pic>
          <p:nvPicPr>
            <p:cNvPr id="8" name="Afbeelding 7">
              <a:extLst>
                <a:ext uri="{FF2B5EF4-FFF2-40B4-BE49-F238E27FC236}">
                  <a16:creationId xmlns:a16="http://schemas.microsoft.com/office/drawing/2014/main" xmlns="" id="{951CFCC5-1D0B-4CCD-91C1-16F425F428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554662" y="2879713"/>
              <a:ext cx="1594492" cy="662940"/>
            </a:xfrm>
            <a:prstGeom prst="rect">
              <a:avLst/>
            </a:prstGeom>
          </p:spPr>
        </p:pic>
        <p:pic>
          <p:nvPicPr>
            <p:cNvPr id="9" name="Afbeelding 8">
              <a:extLst>
                <a:ext uri="{FF2B5EF4-FFF2-40B4-BE49-F238E27FC236}">
                  <a16:creationId xmlns:a16="http://schemas.microsoft.com/office/drawing/2014/main" xmlns="" id="{E85AA5FB-6B1A-4658-BFC5-2E631A312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720" y="2023308"/>
              <a:ext cx="1190260" cy="630601"/>
            </a:xfrm>
            <a:prstGeom prst="rect">
              <a:avLst/>
            </a:prstGeom>
          </p:spPr>
        </p:pic>
        <p:pic>
          <p:nvPicPr>
            <p:cNvPr id="10" name="Afbeelding 9">
              <a:extLst>
                <a:ext uri="{FF2B5EF4-FFF2-40B4-BE49-F238E27FC236}">
                  <a16:creationId xmlns:a16="http://schemas.microsoft.com/office/drawing/2014/main" xmlns="" id="{3E0DDCCF-0754-476D-B591-0C7A324B9C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5967" y="1876196"/>
              <a:ext cx="1049538" cy="1049538"/>
            </a:xfrm>
            <a:prstGeom prst="rect">
              <a:avLst/>
            </a:prstGeom>
          </p:spPr>
        </p:pic>
        <p:pic>
          <p:nvPicPr>
            <p:cNvPr id="11" name="Afbeelding 10">
              <a:extLst>
                <a:ext uri="{FF2B5EF4-FFF2-40B4-BE49-F238E27FC236}">
                  <a16:creationId xmlns:a16="http://schemas.microsoft.com/office/drawing/2014/main" xmlns="" id="{E050E654-B601-41CD-BF0E-982103E214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5515" y="983935"/>
              <a:ext cx="1320594" cy="823046"/>
            </a:xfrm>
            <a:prstGeom prst="rect">
              <a:avLst/>
            </a:prstGeom>
          </p:spPr>
        </p:pic>
        <p:sp>
          <p:nvSpPr>
            <p:cNvPr id="12" name="Zeshoek 11">
              <a:extLst>
                <a:ext uri="{FF2B5EF4-FFF2-40B4-BE49-F238E27FC236}">
                  <a16:creationId xmlns:a16="http://schemas.microsoft.com/office/drawing/2014/main" xmlns="" id="{C20D2BC7-6BA0-42B8-A77A-5922058E887B}"/>
                </a:ext>
              </a:extLst>
            </p:cNvPr>
            <p:cNvSpPr/>
            <p:nvPr/>
          </p:nvSpPr>
          <p:spPr>
            <a:xfrm>
              <a:off x="1766055" y="985558"/>
              <a:ext cx="3252799" cy="2792920"/>
            </a:xfrm>
            <a:prstGeom prst="hexagon">
              <a:avLst/>
            </a:prstGeom>
            <a:noFill/>
            <a:ln w="38100">
              <a:solidFill>
                <a:srgbClr val="0099CC"/>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sz="2400" dirty="0"/>
            </a:p>
          </p:txBody>
        </p:sp>
      </p:grpSp>
      <p:sp>
        <p:nvSpPr>
          <p:cNvPr id="13" name="Zeshoek 12">
            <a:extLst>
              <a:ext uri="{FF2B5EF4-FFF2-40B4-BE49-F238E27FC236}">
                <a16:creationId xmlns:a16="http://schemas.microsoft.com/office/drawing/2014/main" xmlns="" id="{92C91C79-7F10-4B60-92C8-9E96C490D758}"/>
              </a:ext>
            </a:extLst>
          </p:cNvPr>
          <p:cNvSpPr/>
          <p:nvPr/>
        </p:nvSpPr>
        <p:spPr>
          <a:xfrm>
            <a:off x="8130413" y="2719506"/>
            <a:ext cx="2811619" cy="2444159"/>
          </a:xfrm>
          <a:prstGeom prst="hexagon">
            <a:avLst/>
          </a:prstGeom>
          <a:noFill/>
          <a:ln w="38100">
            <a:solidFill>
              <a:srgbClr val="0099CC"/>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1600" b="1" dirty="0" err="1">
                <a:solidFill>
                  <a:schemeClr val="tx2"/>
                </a:solidFill>
              </a:rPr>
              <a:t>Local</a:t>
            </a:r>
            <a:r>
              <a:rPr lang="nl-NL" sz="1600" b="1" dirty="0">
                <a:solidFill>
                  <a:schemeClr val="tx2"/>
                </a:solidFill>
              </a:rPr>
              <a:t> actors</a:t>
            </a:r>
          </a:p>
          <a:p>
            <a:pPr algn="ctr"/>
            <a:r>
              <a:rPr lang="nl-NL" sz="1600" dirty="0">
                <a:solidFill>
                  <a:schemeClr val="tx2"/>
                </a:solidFill>
              </a:rPr>
              <a:t/>
            </a:r>
            <a:br>
              <a:rPr lang="nl-NL" sz="1600" dirty="0">
                <a:solidFill>
                  <a:schemeClr val="tx2"/>
                </a:solidFill>
              </a:rPr>
            </a:br>
            <a:r>
              <a:rPr lang="nl-NL" sz="1400" dirty="0" err="1">
                <a:solidFill>
                  <a:schemeClr val="tx2"/>
                </a:solidFill>
              </a:rPr>
              <a:t>citizens</a:t>
            </a:r>
            <a:r>
              <a:rPr lang="nl-NL" sz="1400" dirty="0">
                <a:solidFill>
                  <a:schemeClr val="tx2"/>
                </a:solidFill>
              </a:rPr>
              <a:t/>
            </a:r>
            <a:br>
              <a:rPr lang="nl-NL" sz="1400" dirty="0">
                <a:solidFill>
                  <a:schemeClr val="tx2"/>
                </a:solidFill>
              </a:rPr>
            </a:br>
            <a:r>
              <a:rPr lang="nl-NL" sz="1400" dirty="0">
                <a:solidFill>
                  <a:schemeClr val="tx2"/>
                </a:solidFill>
              </a:rPr>
              <a:t>(</a:t>
            </a:r>
            <a:r>
              <a:rPr lang="nl-NL" sz="1400" dirty="0" err="1">
                <a:solidFill>
                  <a:schemeClr val="tx2"/>
                </a:solidFill>
              </a:rPr>
              <a:t>organisations</a:t>
            </a:r>
            <a:r>
              <a:rPr lang="nl-NL" sz="1400" dirty="0">
                <a:solidFill>
                  <a:schemeClr val="tx2"/>
                </a:solidFill>
              </a:rPr>
              <a:t>)</a:t>
            </a:r>
          </a:p>
          <a:p>
            <a:pPr algn="ctr"/>
            <a:r>
              <a:rPr lang="nl-NL" sz="1400" dirty="0" err="1">
                <a:solidFill>
                  <a:schemeClr val="tx2"/>
                </a:solidFill>
              </a:rPr>
              <a:t>corporations</a:t>
            </a:r>
            <a:r>
              <a:rPr lang="nl-NL" sz="1400" dirty="0">
                <a:solidFill>
                  <a:schemeClr val="tx2"/>
                </a:solidFill>
              </a:rPr>
              <a:t>/</a:t>
            </a:r>
            <a:br>
              <a:rPr lang="nl-NL" sz="1400" dirty="0">
                <a:solidFill>
                  <a:schemeClr val="tx2"/>
                </a:solidFill>
              </a:rPr>
            </a:br>
            <a:r>
              <a:rPr lang="nl-NL" sz="1400" dirty="0">
                <a:solidFill>
                  <a:schemeClr val="tx2"/>
                </a:solidFill>
              </a:rPr>
              <a:t>building </a:t>
            </a:r>
            <a:r>
              <a:rPr lang="nl-NL" sz="1400" dirty="0" err="1">
                <a:solidFill>
                  <a:schemeClr val="tx2"/>
                </a:solidFill>
              </a:rPr>
              <a:t>owners</a:t>
            </a:r>
            <a:endParaRPr lang="nl-NL" sz="1400" dirty="0">
              <a:solidFill>
                <a:schemeClr val="tx2"/>
              </a:solidFill>
            </a:endParaRPr>
          </a:p>
          <a:p>
            <a:pPr algn="ctr"/>
            <a:r>
              <a:rPr lang="nl-NL" sz="1400" dirty="0" err="1">
                <a:solidFill>
                  <a:schemeClr val="tx2"/>
                </a:solidFill>
              </a:rPr>
              <a:t>tenants</a:t>
            </a:r>
            <a:r>
              <a:rPr lang="nl-NL" sz="1400" dirty="0">
                <a:solidFill>
                  <a:schemeClr val="tx2"/>
                </a:solidFill>
              </a:rPr>
              <a:t/>
            </a:r>
            <a:br>
              <a:rPr lang="nl-NL" sz="1400" dirty="0">
                <a:solidFill>
                  <a:schemeClr val="tx2"/>
                </a:solidFill>
              </a:rPr>
            </a:br>
            <a:r>
              <a:rPr lang="nl-NL" sz="1400" dirty="0">
                <a:solidFill>
                  <a:schemeClr val="tx2"/>
                </a:solidFill>
              </a:rPr>
              <a:t>entrepreneurs</a:t>
            </a:r>
          </a:p>
          <a:p>
            <a:pPr algn="ctr"/>
            <a:r>
              <a:rPr lang="nl-NL" sz="1400" dirty="0">
                <a:solidFill>
                  <a:schemeClr val="tx2"/>
                </a:solidFill>
              </a:rPr>
              <a:t>....</a:t>
            </a:r>
            <a:endParaRPr lang="nl-NL" sz="1600" dirty="0">
              <a:solidFill>
                <a:schemeClr val="tx2"/>
              </a:solidFill>
            </a:endParaRPr>
          </a:p>
        </p:txBody>
      </p:sp>
      <p:sp>
        <p:nvSpPr>
          <p:cNvPr id="14" name="Zeshoek 13">
            <a:extLst>
              <a:ext uri="{FF2B5EF4-FFF2-40B4-BE49-F238E27FC236}">
                <a16:creationId xmlns:a16="http://schemas.microsoft.com/office/drawing/2014/main" xmlns="" id="{FAE3832B-814F-4DD9-948C-E34F5E67D42D}"/>
              </a:ext>
            </a:extLst>
          </p:cNvPr>
          <p:cNvSpPr/>
          <p:nvPr/>
        </p:nvSpPr>
        <p:spPr>
          <a:xfrm>
            <a:off x="5984996" y="4413840"/>
            <a:ext cx="2846612" cy="2444160"/>
          </a:xfrm>
          <a:prstGeom prst="hexagon">
            <a:avLst/>
          </a:prstGeom>
          <a:noFill/>
          <a:ln w="38100">
            <a:solidFill>
              <a:srgbClr val="0099CC"/>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1600" b="1" dirty="0" err="1">
                <a:solidFill>
                  <a:schemeClr val="tx2"/>
                </a:solidFill>
              </a:rPr>
              <a:t>Regional</a:t>
            </a:r>
            <a:r>
              <a:rPr lang="nl-NL" sz="1600" b="1" dirty="0">
                <a:solidFill>
                  <a:schemeClr val="tx2"/>
                </a:solidFill>
              </a:rPr>
              <a:t> actors</a:t>
            </a:r>
          </a:p>
          <a:p>
            <a:pPr algn="ctr"/>
            <a:r>
              <a:rPr lang="nl-NL" sz="1600" dirty="0">
                <a:solidFill>
                  <a:schemeClr val="tx2"/>
                </a:solidFill>
              </a:rPr>
              <a:t/>
            </a:r>
            <a:br>
              <a:rPr lang="nl-NL" sz="1600" dirty="0">
                <a:solidFill>
                  <a:schemeClr val="tx2"/>
                </a:solidFill>
              </a:rPr>
            </a:br>
            <a:r>
              <a:rPr lang="nl-NL" sz="1400" dirty="0" err="1">
                <a:solidFill>
                  <a:schemeClr val="tx2"/>
                </a:solidFill>
              </a:rPr>
              <a:t>provinces</a:t>
            </a:r>
            <a:endParaRPr lang="nl-NL" sz="1400" dirty="0">
              <a:solidFill>
                <a:schemeClr val="tx2"/>
              </a:solidFill>
            </a:endParaRPr>
          </a:p>
          <a:p>
            <a:pPr algn="ctr"/>
            <a:r>
              <a:rPr lang="nl-NL" sz="1400" dirty="0">
                <a:solidFill>
                  <a:schemeClr val="tx2"/>
                </a:solidFill>
              </a:rPr>
              <a:t>waterboards</a:t>
            </a:r>
          </a:p>
          <a:p>
            <a:pPr algn="ctr"/>
            <a:r>
              <a:rPr lang="nl-NL" sz="1400" dirty="0" err="1">
                <a:solidFill>
                  <a:schemeClr val="tx2"/>
                </a:solidFill>
              </a:rPr>
              <a:t>corporations</a:t>
            </a:r>
            <a:endParaRPr lang="nl-NL" sz="1400" dirty="0">
              <a:solidFill>
                <a:schemeClr val="tx2"/>
              </a:solidFill>
            </a:endParaRPr>
          </a:p>
          <a:p>
            <a:pPr algn="ctr"/>
            <a:r>
              <a:rPr lang="nl-NL" sz="1400" dirty="0" err="1">
                <a:solidFill>
                  <a:schemeClr val="tx2"/>
                </a:solidFill>
              </a:rPr>
              <a:t>grid</a:t>
            </a:r>
            <a:r>
              <a:rPr lang="nl-NL" sz="1400" dirty="0">
                <a:solidFill>
                  <a:schemeClr val="tx2"/>
                </a:solidFill>
              </a:rPr>
              <a:t> operators</a:t>
            </a:r>
          </a:p>
          <a:p>
            <a:pPr algn="ctr"/>
            <a:r>
              <a:rPr lang="nl-NL" sz="1400" dirty="0" err="1">
                <a:solidFill>
                  <a:schemeClr val="tx2"/>
                </a:solidFill>
              </a:rPr>
              <a:t>heating</a:t>
            </a:r>
            <a:r>
              <a:rPr lang="nl-NL" sz="1400" dirty="0">
                <a:solidFill>
                  <a:schemeClr val="tx2"/>
                </a:solidFill>
              </a:rPr>
              <a:t> </a:t>
            </a:r>
            <a:r>
              <a:rPr lang="nl-NL" sz="1400" dirty="0" err="1">
                <a:solidFill>
                  <a:schemeClr val="tx2"/>
                </a:solidFill>
              </a:rPr>
              <a:t>utilities</a:t>
            </a:r>
            <a:endParaRPr lang="nl-NL" sz="1400" dirty="0">
              <a:solidFill>
                <a:schemeClr val="tx2"/>
              </a:solidFill>
            </a:endParaRPr>
          </a:p>
          <a:p>
            <a:pPr algn="ctr"/>
            <a:r>
              <a:rPr lang="nl-NL" sz="1400" dirty="0">
                <a:solidFill>
                  <a:schemeClr val="tx2"/>
                </a:solidFill>
              </a:rPr>
              <a:t>....</a:t>
            </a:r>
          </a:p>
        </p:txBody>
      </p:sp>
    </p:spTree>
    <p:extLst>
      <p:ext uri="{BB962C8B-B14F-4D97-AF65-F5344CB8AC3E}">
        <p14:creationId xmlns:p14="http://schemas.microsoft.com/office/powerpoint/2010/main" val="2733804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507AB78-3736-4C8A-88A5-0FE079D3CC3D}"/>
              </a:ext>
            </a:extLst>
          </p:cNvPr>
          <p:cNvSpPr>
            <a:spLocks noGrp="1"/>
          </p:cNvSpPr>
          <p:nvPr>
            <p:ph type="title"/>
          </p:nvPr>
        </p:nvSpPr>
        <p:spPr>
          <a:xfrm>
            <a:off x="1079400" y="1109798"/>
            <a:ext cx="10033200" cy="720000"/>
          </a:xfrm>
        </p:spPr>
        <p:txBody>
          <a:bodyPr/>
          <a:lstStyle/>
          <a:p>
            <a:r>
              <a:rPr lang="nl-NL" dirty="0"/>
              <a:t>Sectors </a:t>
            </a:r>
            <a:r>
              <a:rPr lang="nl-NL" dirty="0" err="1"/>
              <a:t>involved</a:t>
            </a:r>
            <a:r>
              <a:rPr lang="nl-NL" dirty="0"/>
              <a:t> in </a:t>
            </a:r>
            <a:r>
              <a:rPr lang="nl-NL" dirty="0" err="1"/>
              <a:t>Climate</a:t>
            </a:r>
            <a:r>
              <a:rPr lang="nl-NL" dirty="0"/>
              <a:t> Agreement</a:t>
            </a:r>
          </a:p>
        </p:txBody>
      </p:sp>
      <p:graphicFrame>
        <p:nvGraphicFramePr>
          <p:cNvPr id="3" name="Diagram 2">
            <a:extLst>
              <a:ext uri="{FF2B5EF4-FFF2-40B4-BE49-F238E27FC236}">
                <a16:creationId xmlns:a16="http://schemas.microsoft.com/office/drawing/2014/main" xmlns="" id="{D4981C3F-8E82-458D-87E3-D180C1D86DF2}"/>
              </a:ext>
            </a:extLst>
          </p:cNvPr>
          <p:cNvGraphicFramePr/>
          <p:nvPr>
            <p:extLst>
              <p:ext uri="{D42A27DB-BD31-4B8C-83A1-F6EECF244321}">
                <p14:modId xmlns:p14="http://schemas.microsoft.com/office/powerpoint/2010/main" val="614875361"/>
              </p:ext>
            </p:extLst>
          </p:nvPr>
        </p:nvGraphicFramePr>
        <p:xfrm>
          <a:off x="1294647" y="2106308"/>
          <a:ext cx="7161290" cy="3740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524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xmlns="" id="{D44302CF-CF3F-4F0C-A096-51ABE2001057}"/>
              </a:ext>
            </a:extLst>
          </p:cNvPr>
          <p:cNvSpPr>
            <a:spLocks noGrp="1"/>
          </p:cNvSpPr>
          <p:nvPr>
            <p:ph type="dt" sz="half" idx="10"/>
          </p:nvPr>
        </p:nvSpPr>
        <p:spPr/>
        <p:txBody>
          <a:bodyPr/>
          <a:lstStyle/>
          <a:p>
            <a:endParaRPr lang="nl-NL" dirty="0"/>
          </a:p>
        </p:txBody>
      </p:sp>
      <p:sp>
        <p:nvSpPr>
          <p:cNvPr id="6" name="Tijdelijke aanduiding voor dianummer 5">
            <a:extLst>
              <a:ext uri="{FF2B5EF4-FFF2-40B4-BE49-F238E27FC236}">
                <a16:creationId xmlns:a16="http://schemas.microsoft.com/office/drawing/2014/main" xmlns="" id="{887B2E56-1FBF-4D12-9E14-8A2CE4FD0DFA}"/>
              </a:ext>
            </a:extLst>
          </p:cNvPr>
          <p:cNvSpPr>
            <a:spLocks noGrp="1"/>
          </p:cNvSpPr>
          <p:nvPr>
            <p:ph type="sldNum" sz="quarter" idx="12"/>
          </p:nvPr>
        </p:nvSpPr>
        <p:spPr/>
        <p:txBody>
          <a:bodyPr/>
          <a:lstStyle/>
          <a:p>
            <a:fld id="{10A0A6AF-03C5-477E-939A-E28F7E7F05EA}" type="slidenum">
              <a:rPr lang="nl-NL" smtClean="0"/>
              <a:pPr/>
              <a:t>4</a:t>
            </a:fld>
            <a:endParaRPr lang="nl-NL" dirty="0"/>
          </a:p>
        </p:txBody>
      </p:sp>
      <p:graphicFrame>
        <p:nvGraphicFramePr>
          <p:cNvPr id="7" name="Diagram 6">
            <a:extLst>
              <a:ext uri="{FF2B5EF4-FFF2-40B4-BE49-F238E27FC236}">
                <a16:creationId xmlns:a16="http://schemas.microsoft.com/office/drawing/2014/main" xmlns="" id="{03D262D3-F7F7-4CD7-8C29-F0AF746CAFF6}"/>
              </a:ext>
            </a:extLst>
          </p:cNvPr>
          <p:cNvGraphicFramePr/>
          <p:nvPr>
            <p:extLst/>
          </p:nvPr>
        </p:nvGraphicFramePr>
        <p:xfrm>
          <a:off x="2441211" y="1747680"/>
          <a:ext cx="7309578" cy="3982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vak 8">
            <a:extLst>
              <a:ext uri="{FF2B5EF4-FFF2-40B4-BE49-F238E27FC236}">
                <a16:creationId xmlns:a16="http://schemas.microsoft.com/office/drawing/2014/main" xmlns="" id="{70BDF57A-0AB7-47ED-A045-EBA140654AD8}"/>
              </a:ext>
            </a:extLst>
          </p:cNvPr>
          <p:cNvSpPr txBox="1"/>
          <p:nvPr/>
        </p:nvSpPr>
        <p:spPr>
          <a:xfrm>
            <a:off x="4103808" y="754501"/>
            <a:ext cx="3919331" cy="1200329"/>
          </a:xfrm>
          <a:prstGeom prst="rect">
            <a:avLst/>
          </a:prstGeom>
          <a:noFill/>
          <a:ln w="28575">
            <a:solidFill>
              <a:schemeClr val="accent1"/>
            </a:solidFill>
          </a:ln>
        </p:spPr>
        <p:txBody>
          <a:bodyPr wrap="square" rtlCol="0">
            <a:spAutoFit/>
          </a:bodyPr>
          <a:lstStyle/>
          <a:p>
            <a:pPr marL="171450" indent="-171450">
              <a:buFont typeface="Arial" panose="020B0604020202020204" pitchFamily="34" charset="0"/>
              <a:buChar char="•"/>
            </a:pPr>
            <a:r>
              <a:rPr lang="nl-NL" sz="1200" dirty="0" err="1"/>
              <a:t>Phasing</a:t>
            </a:r>
            <a:r>
              <a:rPr lang="nl-NL" sz="1200" dirty="0"/>
              <a:t> out </a:t>
            </a:r>
            <a:r>
              <a:rPr lang="nl-NL" sz="1200" dirty="0" err="1"/>
              <a:t>coal-fired</a:t>
            </a:r>
            <a:r>
              <a:rPr lang="nl-NL" sz="1200" dirty="0"/>
              <a:t> </a:t>
            </a:r>
            <a:r>
              <a:rPr lang="nl-NL" sz="1200" dirty="0" err="1"/>
              <a:t>electricity</a:t>
            </a:r>
            <a:r>
              <a:rPr lang="nl-NL" sz="1200" dirty="0"/>
              <a:t> </a:t>
            </a:r>
            <a:r>
              <a:rPr lang="nl-NL" sz="1200" dirty="0" err="1"/>
              <a:t>production</a:t>
            </a:r>
            <a:r>
              <a:rPr lang="nl-NL" sz="1200" dirty="0"/>
              <a:t> </a:t>
            </a:r>
            <a:r>
              <a:rPr lang="nl-NL" sz="1200" dirty="0" err="1"/>
              <a:t>by</a:t>
            </a:r>
            <a:r>
              <a:rPr lang="nl-NL" sz="1200" dirty="0"/>
              <a:t> 2030</a:t>
            </a:r>
          </a:p>
          <a:p>
            <a:pPr marL="171450" indent="-171450">
              <a:buFont typeface="Arial" panose="020B0604020202020204" pitchFamily="34" charset="0"/>
              <a:buChar char="•"/>
            </a:pPr>
            <a:r>
              <a:rPr lang="nl-NL" sz="1200" dirty="0" err="1"/>
              <a:t>Accelerating</a:t>
            </a:r>
            <a:r>
              <a:rPr lang="nl-NL" sz="1200" dirty="0"/>
              <a:t> </a:t>
            </a:r>
            <a:r>
              <a:rPr lang="nl-NL" sz="1200" dirty="0" err="1"/>
              <a:t>renewable</a:t>
            </a:r>
            <a:r>
              <a:rPr lang="nl-NL" sz="1200" dirty="0"/>
              <a:t> energy (</a:t>
            </a:r>
            <a:r>
              <a:rPr lang="nl-NL" sz="1200" dirty="0" err="1"/>
              <a:t>subsidized</a:t>
            </a:r>
            <a:r>
              <a:rPr lang="nl-NL" sz="1200" dirty="0"/>
              <a:t> </a:t>
            </a:r>
            <a:r>
              <a:rPr lang="nl-NL" sz="1200" dirty="0" err="1"/>
              <a:t>until</a:t>
            </a:r>
            <a:r>
              <a:rPr lang="nl-NL" sz="1200" dirty="0"/>
              <a:t> 2025) </a:t>
            </a:r>
            <a:r>
              <a:rPr lang="nl-NL" sz="1200" dirty="0" err="1"/>
              <a:t>to</a:t>
            </a:r>
            <a:r>
              <a:rPr lang="nl-NL" sz="1200" dirty="0"/>
              <a:t> 70% in 2030</a:t>
            </a:r>
          </a:p>
          <a:p>
            <a:pPr marL="171450" indent="-171450">
              <a:buFont typeface="Arial" panose="020B0604020202020204" pitchFamily="34" charset="0"/>
              <a:buChar char="•"/>
            </a:pPr>
            <a:r>
              <a:rPr lang="nl-NL" sz="1200" dirty="0"/>
              <a:t>CO</a:t>
            </a:r>
            <a:r>
              <a:rPr lang="nl-NL" sz="900" dirty="0"/>
              <a:t>2</a:t>
            </a:r>
            <a:r>
              <a:rPr lang="nl-NL" sz="1200" dirty="0"/>
              <a:t>-minimum </a:t>
            </a:r>
            <a:r>
              <a:rPr lang="nl-NL" sz="1200" dirty="0" err="1"/>
              <a:t>price</a:t>
            </a:r>
            <a:r>
              <a:rPr lang="nl-NL" sz="1200" dirty="0"/>
              <a:t> </a:t>
            </a:r>
            <a:r>
              <a:rPr lang="nl-NL" sz="1200" dirty="0" err="1"/>
              <a:t>for</a:t>
            </a:r>
            <a:r>
              <a:rPr lang="nl-NL" sz="1200" dirty="0"/>
              <a:t> </a:t>
            </a:r>
            <a:r>
              <a:rPr lang="nl-NL" sz="1200" dirty="0" err="1"/>
              <a:t>electricity-production</a:t>
            </a:r>
            <a:endParaRPr lang="nl-NL" sz="1200" dirty="0"/>
          </a:p>
          <a:p>
            <a:endParaRPr lang="nl-NL" sz="1200" dirty="0"/>
          </a:p>
        </p:txBody>
      </p:sp>
      <p:sp>
        <p:nvSpPr>
          <p:cNvPr id="10" name="Tekstvak 9">
            <a:extLst>
              <a:ext uri="{FF2B5EF4-FFF2-40B4-BE49-F238E27FC236}">
                <a16:creationId xmlns:a16="http://schemas.microsoft.com/office/drawing/2014/main" xmlns="" id="{37167415-8F94-42BA-AEA3-567E71B93DAB}"/>
              </a:ext>
            </a:extLst>
          </p:cNvPr>
          <p:cNvSpPr txBox="1"/>
          <p:nvPr/>
        </p:nvSpPr>
        <p:spPr>
          <a:xfrm>
            <a:off x="8077197" y="2593946"/>
            <a:ext cx="3617846" cy="1384995"/>
          </a:xfrm>
          <a:prstGeom prst="rect">
            <a:avLst/>
          </a:prstGeom>
          <a:noFill/>
          <a:ln w="28575">
            <a:solidFill>
              <a:schemeClr val="accent4"/>
            </a:solidFill>
          </a:ln>
        </p:spPr>
        <p:txBody>
          <a:bodyPr wrap="square" rtlCol="0">
            <a:spAutoFit/>
          </a:bodyPr>
          <a:lstStyle/>
          <a:p>
            <a:pPr marL="171450" indent="-171450">
              <a:buFont typeface="Arial" panose="020B0604020202020204" pitchFamily="34" charset="0"/>
              <a:buChar char="•"/>
            </a:pPr>
            <a:r>
              <a:rPr lang="nl-NL" sz="1200" dirty="0"/>
              <a:t>100% new-</a:t>
            </a:r>
            <a:r>
              <a:rPr lang="nl-NL" sz="1200" dirty="0" err="1"/>
              <a:t>sold</a:t>
            </a:r>
            <a:r>
              <a:rPr lang="nl-NL" sz="1200" dirty="0"/>
              <a:t> passenger </a:t>
            </a:r>
            <a:r>
              <a:rPr lang="nl-NL" sz="1200" dirty="0" err="1"/>
              <a:t>cars</a:t>
            </a:r>
            <a:r>
              <a:rPr lang="nl-NL" sz="1200" dirty="0"/>
              <a:t> zero-</a:t>
            </a:r>
            <a:r>
              <a:rPr lang="nl-NL" sz="1200" dirty="0" err="1"/>
              <a:t>emission</a:t>
            </a:r>
            <a:r>
              <a:rPr lang="nl-NL" sz="1200" dirty="0"/>
              <a:t> </a:t>
            </a:r>
            <a:r>
              <a:rPr lang="nl-NL" sz="1200" dirty="0" err="1"/>
              <a:t>by</a:t>
            </a:r>
            <a:r>
              <a:rPr lang="nl-NL" sz="1200" dirty="0"/>
              <a:t> 2030</a:t>
            </a:r>
          </a:p>
          <a:p>
            <a:pPr marL="171450" indent="-171450">
              <a:buFont typeface="Arial" panose="020B0604020202020204" pitchFamily="34" charset="0"/>
              <a:buChar char="•"/>
            </a:pPr>
            <a:r>
              <a:rPr lang="nl-NL" sz="1200" dirty="0"/>
              <a:t>Promoting EV </a:t>
            </a:r>
            <a:r>
              <a:rPr lang="nl-NL" sz="1200" dirty="0" err="1"/>
              <a:t>by</a:t>
            </a:r>
            <a:r>
              <a:rPr lang="nl-NL" sz="1200" dirty="0"/>
              <a:t> </a:t>
            </a:r>
            <a:r>
              <a:rPr lang="nl-NL" sz="1200" dirty="0" err="1"/>
              <a:t>taxation</a:t>
            </a:r>
            <a:r>
              <a:rPr lang="nl-NL" sz="1200" dirty="0"/>
              <a:t> </a:t>
            </a:r>
            <a:r>
              <a:rPr lang="nl-NL" sz="1200" dirty="0" err="1"/>
              <a:t>measures</a:t>
            </a:r>
            <a:r>
              <a:rPr lang="nl-NL" sz="1200" dirty="0"/>
              <a:t> </a:t>
            </a:r>
            <a:r>
              <a:rPr lang="nl-NL" sz="1200" dirty="0" err="1"/>
              <a:t>and</a:t>
            </a:r>
            <a:r>
              <a:rPr lang="nl-NL" sz="1200" dirty="0"/>
              <a:t> 1,8 </a:t>
            </a:r>
            <a:r>
              <a:rPr lang="nl-NL" sz="1200" dirty="0" err="1"/>
              <a:t>million</a:t>
            </a:r>
            <a:r>
              <a:rPr lang="nl-NL" sz="1200" dirty="0"/>
              <a:t> </a:t>
            </a:r>
            <a:r>
              <a:rPr lang="nl-NL" sz="1200" dirty="0" err="1"/>
              <a:t>charging</a:t>
            </a:r>
            <a:r>
              <a:rPr lang="nl-NL" sz="1200" dirty="0"/>
              <a:t> points </a:t>
            </a:r>
            <a:r>
              <a:rPr lang="nl-NL" sz="1200" dirty="0" err="1"/>
              <a:t>by</a:t>
            </a:r>
            <a:r>
              <a:rPr lang="nl-NL" sz="1200" dirty="0"/>
              <a:t> 2030</a:t>
            </a:r>
          </a:p>
          <a:p>
            <a:pPr marL="171450" indent="-171450">
              <a:buFont typeface="Arial" panose="020B0604020202020204" pitchFamily="34" charset="0"/>
              <a:buChar char="•"/>
            </a:pPr>
            <a:r>
              <a:rPr lang="nl-NL" sz="1200" dirty="0" err="1"/>
              <a:t>Modal</a:t>
            </a:r>
            <a:r>
              <a:rPr lang="nl-NL" sz="1200" dirty="0"/>
              <a:t> shift </a:t>
            </a:r>
            <a:r>
              <a:rPr lang="nl-NL" sz="1200" dirty="0" err="1"/>
              <a:t>to</a:t>
            </a:r>
            <a:r>
              <a:rPr lang="nl-NL" sz="1200" dirty="0"/>
              <a:t> </a:t>
            </a:r>
            <a:r>
              <a:rPr lang="nl-NL" sz="1200" dirty="0" err="1"/>
              <a:t>bicycle</a:t>
            </a:r>
            <a:r>
              <a:rPr lang="nl-NL" sz="1200" dirty="0"/>
              <a:t>/public transport </a:t>
            </a:r>
            <a:r>
              <a:rPr lang="nl-NL" sz="1200" dirty="0" err="1"/>
              <a:t>and</a:t>
            </a:r>
            <a:r>
              <a:rPr lang="nl-NL" sz="1200" dirty="0"/>
              <a:t> smart </a:t>
            </a:r>
            <a:r>
              <a:rPr lang="nl-NL" sz="1200" dirty="0" err="1"/>
              <a:t>logistics</a:t>
            </a:r>
            <a:endParaRPr lang="nl-NL" sz="1200" dirty="0"/>
          </a:p>
          <a:p>
            <a:pPr marL="171450" indent="-171450">
              <a:buFont typeface="Arial" panose="020B0604020202020204" pitchFamily="34" charset="0"/>
              <a:buChar char="•"/>
            </a:pPr>
            <a:endParaRPr lang="nl-NL" sz="1200" dirty="0"/>
          </a:p>
        </p:txBody>
      </p:sp>
      <p:sp>
        <p:nvSpPr>
          <p:cNvPr id="11" name="Tekstvak 10">
            <a:extLst>
              <a:ext uri="{FF2B5EF4-FFF2-40B4-BE49-F238E27FC236}">
                <a16:creationId xmlns:a16="http://schemas.microsoft.com/office/drawing/2014/main" xmlns="" id="{0975EB58-94A4-483F-ABC9-C07F403D2E4E}"/>
              </a:ext>
            </a:extLst>
          </p:cNvPr>
          <p:cNvSpPr txBox="1"/>
          <p:nvPr/>
        </p:nvSpPr>
        <p:spPr>
          <a:xfrm>
            <a:off x="7513979" y="4725643"/>
            <a:ext cx="4340091" cy="1569660"/>
          </a:xfrm>
          <a:prstGeom prst="rect">
            <a:avLst/>
          </a:prstGeom>
          <a:noFill/>
          <a:ln w="28575">
            <a:solidFill>
              <a:schemeClr val="accent2"/>
            </a:solidFill>
          </a:ln>
        </p:spPr>
        <p:txBody>
          <a:bodyPr wrap="square" rtlCol="0">
            <a:spAutoFit/>
          </a:bodyPr>
          <a:lstStyle/>
          <a:p>
            <a:pPr marL="171450" indent="-171450">
              <a:buFont typeface="Arial" panose="020B0604020202020204" pitchFamily="34" charset="0"/>
              <a:buChar char="•"/>
            </a:pPr>
            <a:r>
              <a:rPr lang="en-US" sz="1200" dirty="0"/>
              <a:t>Targeted carbon levy on every ton CO</a:t>
            </a:r>
            <a:r>
              <a:rPr lang="en-US" sz="900" dirty="0"/>
              <a:t>2</a:t>
            </a:r>
            <a:r>
              <a:rPr lang="en-US" sz="1200" dirty="0"/>
              <a:t> emitted exceeding a fixed reduction path (push)</a:t>
            </a:r>
          </a:p>
          <a:p>
            <a:pPr marL="171450" indent="-171450">
              <a:buFont typeface="Arial" panose="020B0604020202020204" pitchFamily="34" charset="0"/>
              <a:buChar char="•"/>
            </a:pPr>
            <a:r>
              <a:rPr lang="en-US" sz="1200" dirty="0"/>
              <a:t>Broadening the scope of subsidy scheme (SDE++) incl. limited subsidy for CCS </a:t>
            </a:r>
            <a:r>
              <a:rPr lang="nl-NL" sz="1200" dirty="0"/>
              <a:t>(pull)</a:t>
            </a:r>
          </a:p>
          <a:p>
            <a:pPr marL="171450" indent="-171450">
              <a:buFont typeface="Arial" panose="020B0604020202020204" pitchFamily="34" charset="0"/>
              <a:buChar char="•"/>
            </a:pPr>
            <a:r>
              <a:rPr lang="nl-NL" sz="1200" dirty="0"/>
              <a:t>Public-private </a:t>
            </a:r>
            <a:r>
              <a:rPr lang="nl-NL" sz="1200" dirty="0" err="1"/>
              <a:t>innovation</a:t>
            </a:r>
            <a:r>
              <a:rPr lang="nl-NL" sz="1200" dirty="0"/>
              <a:t> program </a:t>
            </a:r>
            <a:r>
              <a:rPr lang="nl-NL" sz="1200" dirty="0" err="1"/>
              <a:t>for</a:t>
            </a:r>
            <a:r>
              <a:rPr lang="nl-NL" sz="1200" dirty="0"/>
              <a:t> </a:t>
            </a:r>
            <a:r>
              <a:rPr lang="nl-NL" sz="1200" dirty="0" err="1"/>
              <a:t>cost</a:t>
            </a:r>
            <a:r>
              <a:rPr lang="nl-NL" sz="1200" dirty="0"/>
              <a:t> </a:t>
            </a:r>
            <a:r>
              <a:rPr lang="nl-NL" sz="1200" dirty="0" err="1"/>
              <a:t>reduction</a:t>
            </a:r>
            <a:r>
              <a:rPr lang="nl-NL" sz="1200" dirty="0"/>
              <a:t> in low carbon </a:t>
            </a:r>
            <a:r>
              <a:rPr lang="nl-NL" sz="1200" dirty="0" err="1"/>
              <a:t>technologies</a:t>
            </a:r>
            <a:endParaRPr lang="nl-NL" sz="1200" dirty="0"/>
          </a:p>
          <a:p>
            <a:pPr marL="171450" indent="-171450">
              <a:buFont typeface="Arial" panose="020B0604020202020204" pitchFamily="34" charset="0"/>
              <a:buChar char="•"/>
            </a:pPr>
            <a:r>
              <a:rPr lang="nl-NL" sz="1200" dirty="0"/>
              <a:t>Industrial cluster approach (incl. sector </a:t>
            </a:r>
            <a:r>
              <a:rPr lang="nl-NL" sz="1200" dirty="0" err="1"/>
              <a:t>coupling</a:t>
            </a:r>
            <a:r>
              <a:rPr lang="nl-NL" sz="1200" dirty="0"/>
              <a:t>)</a:t>
            </a:r>
          </a:p>
          <a:p>
            <a:pPr marL="171450" indent="-171450">
              <a:buFont typeface="Arial" panose="020B0604020202020204" pitchFamily="34" charset="0"/>
              <a:buChar char="•"/>
            </a:pPr>
            <a:endParaRPr lang="nl-NL" sz="1200" dirty="0"/>
          </a:p>
        </p:txBody>
      </p:sp>
      <p:sp>
        <p:nvSpPr>
          <p:cNvPr id="13" name="Tekstvak 12">
            <a:extLst>
              <a:ext uri="{FF2B5EF4-FFF2-40B4-BE49-F238E27FC236}">
                <a16:creationId xmlns:a16="http://schemas.microsoft.com/office/drawing/2014/main" xmlns="" id="{C4BF4C41-F245-47D2-90CB-688329A256C5}"/>
              </a:ext>
            </a:extLst>
          </p:cNvPr>
          <p:cNvSpPr txBox="1"/>
          <p:nvPr/>
        </p:nvSpPr>
        <p:spPr>
          <a:xfrm>
            <a:off x="875551" y="4725643"/>
            <a:ext cx="3800559" cy="1384995"/>
          </a:xfrm>
          <a:prstGeom prst="rect">
            <a:avLst/>
          </a:prstGeom>
          <a:noFill/>
          <a:ln w="28575">
            <a:solidFill>
              <a:schemeClr val="accent3"/>
            </a:solidFill>
          </a:ln>
        </p:spPr>
        <p:txBody>
          <a:bodyPr wrap="square" rtlCol="0">
            <a:spAutoFit/>
          </a:bodyPr>
          <a:lstStyle/>
          <a:p>
            <a:pPr marL="171450" indent="-171450">
              <a:buFont typeface="Arial" panose="020B0604020202020204" pitchFamily="34" charset="0"/>
              <a:buChar char="•"/>
            </a:pPr>
            <a:r>
              <a:rPr lang="en-US" sz="1200" dirty="0"/>
              <a:t>Enhancing EE of 1,5 million houses and 1 million utility buildings</a:t>
            </a:r>
          </a:p>
          <a:p>
            <a:pPr marL="171450" indent="-171450">
              <a:buFont typeface="Arial" panose="020B0604020202020204" pitchFamily="34" charset="0"/>
              <a:buChar char="•"/>
            </a:pPr>
            <a:r>
              <a:rPr lang="en-US" sz="1200" dirty="0"/>
              <a:t>New buildings will no longer be heated with natural gas</a:t>
            </a:r>
          </a:p>
          <a:p>
            <a:pPr marL="171450" indent="-171450">
              <a:buFont typeface="Arial" panose="020B0604020202020204" pitchFamily="34" charset="0"/>
              <a:buChar char="•"/>
            </a:pPr>
            <a:r>
              <a:rPr lang="en-US" sz="1200" dirty="0"/>
              <a:t>Municipalities lead a local, participative approach to make housing emission free, neighborhood by neighborhood</a:t>
            </a:r>
            <a:endParaRPr lang="nl-NL" sz="1200" dirty="0"/>
          </a:p>
        </p:txBody>
      </p:sp>
      <p:sp>
        <p:nvSpPr>
          <p:cNvPr id="14" name="Tekstvak 13">
            <a:extLst>
              <a:ext uri="{FF2B5EF4-FFF2-40B4-BE49-F238E27FC236}">
                <a16:creationId xmlns:a16="http://schemas.microsoft.com/office/drawing/2014/main" xmlns="" id="{68A41C56-06B1-4692-B277-FDAFC187E75B}"/>
              </a:ext>
            </a:extLst>
          </p:cNvPr>
          <p:cNvSpPr txBox="1"/>
          <p:nvPr/>
        </p:nvSpPr>
        <p:spPr>
          <a:xfrm>
            <a:off x="496958" y="2593946"/>
            <a:ext cx="3617846" cy="1384995"/>
          </a:xfrm>
          <a:prstGeom prst="rect">
            <a:avLst/>
          </a:prstGeom>
          <a:noFill/>
          <a:ln w="28575">
            <a:solidFill>
              <a:schemeClr val="accent5"/>
            </a:solidFill>
          </a:ln>
        </p:spPr>
        <p:txBody>
          <a:bodyPr wrap="square" rtlCol="0">
            <a:spAutoFit/>
          </a:bodyPr>
          <a:lstStyle/>
          <a:p>
            <a:pPr marL="171450" indent="-171450">
              <a:buFont typeface="Arial" panose="020B0604020202020204" pitchFamily="34" charset="0"/>
              <a:buChar char="•"/>
            </a:pPr>
            <a:r>
              <a:rPr lang="en-GB" sz="1200" dirty="0"/>
              <a:t>Sustainable heating in greenhouse horticulture</a:t>
            </a:r>
            <a:endParaRPr lang="nl-NL" sz="1200" dirty="0"/>
          </a:p>
          <a:p>
            <a:pPr marL="171450" lvl="0" indent="-171450">
              <a:buFont typeface="Arial" panose="020B0604020202020204" pitchFamily="34" charset="0"/>
              <a:buChar char="•"/>
            </a:pPr>
            <a:r>
              <a:rPr lang="en-GB" sz="1200" dirty="0"/>
              <a:t>Improved processing of manure to reduce livestock-emissions</a:t>
            </a:r>
            <a:endParaRPr lang="nl-NL" sz="1200" dirty="0"/>
          </a:p>
          <a:p>
            <a:pPr marL="171450" lvl="0" indent="-171450">
              <a:buFont typeface="Arial" panose="020B0604020202020204" pitchFamily="34" charset="0"/>
              <a:buChar char="•"/>
            </a:pPr>
            <a:r>
              <a:rPr lang="en-GB" sz="1200" dirty="0"/>
              <a:t>Exploring storage of carbon in soil and vegetation through pilot programmes and increasing forested surface</a:t>
            </a:r>
            <a:endParaRPr lang="nl-NL" sz="1200" dirty="0"/>
          </a:p>
        </p:txBody>
      </p:sp>
      <p:pic>
        <p:nvPicPr>
          <p:cNvPr id="15" name="Afbeelding 14">
            <a:extLst>
              <a:ext uri="{FF2B5EF4-FFF2-40B4-BE49-F238E27FC236}">
                <a16:creationId xmlns:a16="http://schemas.microsoft.com/office/drawing/2014/main" xmlns="" id="{CA9BECB2-E73F-4543-AE75-505164A1D5D7}"/>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94230" y="244591"/>
            <a:ext cx="482967" cy="482967"/>
          </a:xfrm>
          <a:prstGeom prst="rect">
            <a:avLst/>
          </a:prstGeom>
        </p:spPr>
      </p:pic>
      <p:pic>
        <p:nvPicPr>
          <p:cNvPr id="16" name="Afbeelding 15">
            <a:extLst>
              <a:ext uri="{FF2B5EF4-FFF2-40B4-BE49-F238E27FC236}">
                <a16:creationId xmlns:a16="http://schemas.microsoft.com/office/drawing/2014/main" xmlns="" id="{EBECBA4F-B151-4B4F-904F-706C4CA416AF}"/>
              </a:ext>
            </a:extLst>
          </p:cNvPr>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3579" y="2026590"/>
            <a:ext cx="567356" cy="567356"/>
          </a:xfrm>
          <a:prstGeom prst="rect">
            <a:avLst/>
          </a:prstGeom>
        </p:spPr>
      </p:pic>
      <p:pic>
        <p:nvPicPr>
          <p:cNvPr id="17" name="Afbeelding 16">
            <a:extLst>
              <a:ext uri="{FF2B5EF4-FFF2-40B4-BE49-F238E27FC236}">
                <a16:creationId xmlns:a16="http://schemas.microsoft.com/office/drawing/2014/main" xmlns="" id="{29CA26E1-A08D-4F83-BBD6-C343C83E08E1}"/>
              </a:ext>
            </a:extLst>
          </p:cNvPr>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121065" y="2011858"/>
            <a:ext cx="526241" cy="526241"/>
          </a:xfrm>
          <a:prstGeom prst="rect">
            <a:avLst/>
          </a:prstGeom>
        </p:spPr>
      </p:pic>
      <p:pic>
        <p:nvPicPr>
          <p:cNvPr id="18" name="Afbeelding 17">
            <a:extLst>
              <a:ext uri="{FF2B5EF4-FFF2-40B4-BE49-F238E27FC236}">
                <a16:creationId xmlns:a16="http://schemas.microsoft.com/office/drawing/2014/main" xmlns="" id="{EFF9D46B-D38D-49C3-AC29-C81D0D2B0E83}"/>
              </a:ext>
            </a:extLst>
          </p:cNvPr>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294586" y="4056845"/>
            <a:ext cx="590894" cy="590894"/>
          </a:xfrm>
          <a:prstGeom prst="rect">
            <a:avLst/>
          </a:prstGeom>
        </p:spPr>
      </p:pic>
      <p:pic>
        <p:nvPicPr>
          <p:cNvPr id="19" name="Afbeelding 18">
            <a:extLst>
              <a:ext uri="{FF2B5EF4-FFF2-40B4-BE49-F238E27FC236}">
                <a16:creationId xmlns:a16="http://schemas.microsoft.com/office/drawing/2014/main" xmlns="" id="{8D118ADD-2F6B-4014-BA44-93F8B66A97F7}"/>
              </a:ext>
            </a:extLst>
          </p:cNvPr>
          <p:cNvPicPr>
            <a:picLocks noChangeAspect="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33215" y="4089716"/>
            <a:ext cx="590894" cy="590894"/>
          </a:xfrm>
          <a:prstGeom prst="rect">
            <a:avLst/>
          </a:prstGeom>
        </p:spPr>
      </p:pic>
      <p:sp>
        <p:nvSpPr>
          <p:cNvPr id="20" name="Tijdelijke aanduiding voor voettekst 4">
            <a:extLst>
              <a:ext uri="{FF2B5EF4-FFF2-40B4-BE49-F238E27FC236}">
                <a16:creationId xmlns:a16="http://schemas.microsoft.com/office/drawing/2014/main" xmlns="" id="{C7CE4003-CF09-4DAF-9758-A958D2655A83}"/>
              </a:ext>
            </a:extLst>
          </p:cNvPr>
          <p:cNvSpPr>
            <a:spLocks noGrp="1"/>
          </p:cNvSpPr>
          <p:nvPr>
            <p:ph type="ftr" sz="quarter" idx="11"/>
          </p:nvPr>
        </p:nvSpPr>
        <p:spPr>
          <a:xfrm>
            <a:off x="635000" y="6221413"/>
            <a:ext cx="5003800" cy="322075"/>
          </a:xfrm>
        </p:spPr>
        <p:txBody>
          <a:bodyPr/>
          <a:lstStyle/>
          <a:p>
            <a:endParaRPr lang="nl-NL" b="1" dirty="0"/>
          </a:p>
        </p:txBody>
      </p:sp>
      <p:sp>
        <p:nvSpPr>
          <p:cNvPr id="21" name="Titel 2">
            <a:extLst>
              <a:ext uri="{FF2B5EF4-FFF2-40B4-BE49-F238E27FC236}">
                <a16:creationId xmlns:a16="http://schemas.microsoft.com/office/drawing/2014/main" xmlns="" id="{FB0DCA59-A8C8-4D5F-8AA3-E917E1BFD767}"/>
              </a:ext>
            </a:extLst>
          </p:cNvPr>
          <p:cNvSpPr>
            <a:spLocks noGrp="1"/>
          </p:cNvSpPr>
          <p:nvPr>
            <p:ph type="title"/>
          </p:nvPr>
        </p:nvSpPr>
        <p:spPr>
          <a:xfrm>
            <a:off x="633412" y="765602"/>
            <a:ext cx="10923588" cy="471036"/>
          </a:xfrm>
        </p:spPr>
        <p:txBody>
          <a:bodyPr>
            <a:normAutofit/>
          </a:bodyPr>
          <a:lstStyle/>
          <a:p>
            <a:r>
              <a:rPr lang="nl-NL" sz="2400" dirty="0" err="1">
                <a:cs typeface="Calibri" panose="020F0502020204030204" pitchFamily="34" charset="0"/>
              </a:rPr>
              <a:t>Outcomes</a:t>
            </a:r>
            <a:endParaRPr lang="nl-NL" sz="2400" dirty="0">
              <a:cs typeface="Calibri" panose="020F0502020204030204" pitchFamily="34" charset="0"/>
            </a:endParaRPr>
          </a:p>
        </p:txBody>
      </p:sp>
    </p:spTree>
    <p:extLst>
      <p:ext uri="{BB962C8B-B14F-4D97-AF65-F5344CB8AC3E}">
        <p14:creationId xmlns:p14="http://schemas.microsoft.com/office/powerpoint/2010/main" val="901144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F1FFEA71-C5FE-E040-BEA6-EC559EE3B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94" y="1057485"/>
            <a:ext cx="13694743" cy="2546366"/>
          </a:xfrm>
          <a:prstGeom prst="rect">
            <a:avLst/>
          </a:prstGeom>
        </p:spPr>
      </p:pic>
      <p:sp>
        <p:nvSpPr>
          <p:cNvPr id="12" name="Tekstvak 11">
            <a:extLst>
              <a:ext uri="{FF2B5EF4-FFF2-40B4-BE49-F238E27FC236}">
                <a16:creationId xmlns:a16="http://schemas.microsoft.com/office/drawing/2014/main" xmlns="" id="{56A8921D-32D4-4D7F-A622-53A73E2E9EF1}"/>
              </a:ext>
            </a:extLst>
          </p:cNvPr>
          <p:cNvSpPr txBox="1"/>
          <p:nvPr/>
        </p:nvSpPr>
        <p:spPr>
          <a:xfrm>
            <a:off x="1872019" y="6212006"/>
            <a:ext cx="2968388" cy="498143"/>
          </a:xfrm>
          <a:prstGeom prst="rect">
            <a:avLst/>
          </a:prstGeom>
          <a:noFill/>
        </p:spPr>
        <p:txBody>
          <a:bodyPr wrap="square" rtlCol="0">
            <a:spAutoFit/>
          </a:bodyPr>
          <a:lstStyle/>
          <a:p>
            <a:endParaRPr lang="nl-NL" dirty="0"/>
          </a:p>
        </p:txBody>
      </p:sp>
      <p:pic>
        <p:nvPicPr>
          <p:cNvPr id="18" name="Picture 17">
            <a:extLst>
              <a:ext uri="{FF2B5EF4-FFF2-40B4-BE49-F238E27FC236}">
                <a16:creationId xmlns:a16="http://schemas.microsoft.com/office/drawing/2014/main" xmlns="" id="{62701170-5BEC-8647-8933-00EC84D39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373" y="3603851"/>
            <a:ext cx="13694746" cy="1422969"/>
          </a:xfrm>
          <a:prstGeom prst="rect">
            <a:avLst/>
          </a:prstGeom>
        </p:spPr>
      </p:pic>
      <p:pic>
        <p:nvPicPr>
          <p:cNvPr id="24" name="Picture 23">
            <a:extLst>
              <a:ext uri="{FF2B5EF4-FFF2-40B4-BE49-F238E27FC236}">
                <a16:creationId xmlns:a16="http://schemas.microsoft.com/office/drawing/2014/main" xmlns="" id="{A33041F7-CB94-294B-954E-8C45048532A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709404" y="2572314"/>
            <a:ext cx="1600200" cy="1790700"/>
          </a:xfrm>
          <a:prstGeom prst="rect">
            <a:avLst/>
          </a:prstGeom>
        </p:spPr>
      </p:pic>
      <p:pic>
        <p:nvPicPr>
          <p:cNvPr id="25" name="Picture 24">
            <a:extLst>
              <a:ext uri="{FF2B5EF4-FFF2-40B4-BE49-F238E27FC236}">
                <a16:creationId xmlns:a16="http://schemas.microsoft.com/office/drawing/2014/main" xmlns="" id="{DFC32EAB-9F19-E44E-8A3C-98DC1A0C710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306322" y="2375464"/>
            <a:ext cx="1435100" cy="2184400"/>
          </a:xfrm>
          <a:prstGeom prst="rect">
            <a:avLst/>
          </a:prstGeom>
        </p:spPr>
      </p:pic>
      <p:pic>
        <p:nvPicPr>
          <p:cNvPr id="27" name="Picture 26">
            <a:extLst>
              <a:ext uri="{FF2B5EF4-FFF2-40B4-BE49-F238E27FC236}">
                <a16:creationId xmlns:a16="http://schemas.microsoft.com/office/drawing/2014/main" xmlns="" id="{5A4BF3BD-8C46-394F-8498-7C3A76D641EA}"/>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t="30542" b="13751"/>
          <a:stretch/>
        </p:blipFill>
        <p:spPr>
          <a:xfrm>
            <a:off x="6896576" y="6246278"/>
            <a:ext cx="4952048" cy="579161"/>
          </a:xfrm>
          <a:prstGeom prst="rect">
            <a:avLst/>
          </a:prstGeom>
        </p:spPr>
      </p:pic>
      <p:sp>
        <p:nvSpPr>
          <p:cNvPr id="10" name="Titel 4"/>
          <p:cNvSpPr txBox="1">
            <a:spLocks/>
          </p:cNvSpPr>
          <p:nvPr/>
        </p:nvSpPr>
        <p:spPr>
          <a:xfrm>
            <a:off x="972424" y="774402"/>
            <a:ext cx="10033200" cy="720000"/>
          </a:xfrm>
          <a:prstGeom prst="rect">
            <a:avLst/>
          </a:prstGeom>
        </p:spPr>
        <p:txBody>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sz="3000" dirty="0" err="1"/>
              <a:t>Regions</a:t>
            </a:r>
            <a:r>
              <a:rPr lang="nl-NL" sz="3000" dirty="0"/>
              <a:t> are </a:t>
            </a:r>
            <a:r>
              <a:rPr lang="nl-NL" sz="3000" dirty="0" err="1"/>
              <a:t>connected</a:t>
            </a:r>
            <a:r>
              <a:rPr lang="nl-NL" sz="3000" dirty="0"/>
              <a:t> </a:t>
            </a:r>
            <a:r>
              <a:rPr lang="nl-NL" sz="3000" dirty="0" err="1"/>
              <a:t>to</a:t>
            </a:r>
            <a:r>
              <a:rPr lang="nl-NL" sz="3000" dirty="0"/>
              <a:t> </a:t>
            </a:r>
            <a:r>
              <a:rPr lang="nl-NL" sz="3000" dirty="0" err="1"/>
              <a:t>Climate</a:t>
            </a:r>
            <a:r>
              <a:rPr lang="nl-NL" sz="3000" dirty="0"/>
              <a:t> Agreement</a:t>
            </a:r>
          </a:p>
        </p:txBody>
      </p:sp>
    </p:spTree>
    <p:extLst>
      <p:ext uri="{BB962C8B-B14F-4D97-AF65-F5344CB8AC3E}">
        <p14:creationId xmlns:p14="http://schemas.microsoft.com/office/powerpoint/2010/main" val="397803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ppt_y</p:attrName>
                                        </p:attrNameLst>
                                      </p:cBhvr>
                                      <p:tavLst>
                                        <p:tav tm="0">
                                          <p:val>
                                            <p:strVal val="#ppt_y+#ppt_h*1.125000"/>
                                          </p:val>
                                        </p:tav>
                                        <p:tav tm="100000">
                                          <p:val>
                                            <p:strVal val="#ppt_y"/>
                                          </p:val>
                                        </p:tav>
                                      </p:tavLst>
                                    </p:anim>
                                    <p:animEffect transition="in" filter="wipe(up)">
                                      <p:cBhvr>
                                        <p:cTn id="16" dur="500"/>
                                        <p:tgtEl>
                                          <p:spTgt spid="25"/>
                                        </p:tgtEl>
                                      </p:cBhvr>
                                    </p:animEffect>
                                  </p:childTnLst>
                                </p:cTn>
                              </p:par>
                              <p:par>
                                <p:cTn id="17" presetID="1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ppt_y</p:attrName>
                                        </p:attrNameLst>
                                      </p:cBhvr>
                                      <p:tavLst>
                                        <p:tav tm="0">
                                          <p:val>
                                            <p:strVal val="#ppt_y+#ppt_h*1.125000"/>
                                          </p:val>
                                        </p:tav>
                                        <p:tav tm="100000">
                                          <p:val>
                                            <p:strVal val="#ppt_y"/>
                                          </p:val>
                                        </p:tav>
                                      </p:tavLst>
                                    </p:anim>
                                    <p:animEffect transition="in" filter="wipe(up)">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 id="{2A3264E1-4110-4034-9AD9-8309A496F8DD}"/>
              </a:ext>
            </a:extLst>
          </p:cNvPr>
          <p:cNvSpPr>
            <a:spLocks noGrp="1"/>
          </p:cNvSpPr>
          <p:nvPr>
            <p:ph type="title"/>
          </p:nvPr>
        </p:nvSpPr>
        <p:spPr/>
        <p:txBody>
          <a:bodyPr/>
          <a:lstStyle/>
          <a:p>
            <a:r>
              <a:rPr lang="nl-NL" dirty="0"/>
              <a:t>Pilot p</a:t>
            </a:r>
            <a:r>
              <a:rPr lang="en-US" dirty="0" err="1"/>
              <a:t>rogramme</a:t>
            </a:r>
            <a:r>
              <a:rPr lang="en-US" dirty="0"/>
              <a:t> </a:t>
            </a:r>
            <a:r>
              <a:rPr lang="en-US"/>
              <a:t>for natural </a:t>
            </a:r>
            <a:r>
              <a:rPr lang="en-US" dirty="0"/>
              <a:t>g</a:t>
            </a:r>
            <a:r>
              <a:rPr lang="en-US"/>
              <a:t>as-free </a:t>
            </a:r>
            <a:r>
              <a:rPr lang="en-US" dirty="0"/>
              <a:t>Districts</a:t>
            </a:r>
            <a:endParaRPr lang="nl-NL" dirty="0"/>
          </a:p>
        </p:txBody>
      </p:sp>
      <p:sp>
        <p:nvSpPr>
          <p:cNvPr id="8" name="Tijdelijke aanduiding voor inhoud 7">
            <a:extLst>
              <a:ext uri="{FF2B5EF4-FFF2-40B4-BE49-F238E27FC236}">
                <a16:creationId xmlns:a16="http://schemas.microsoft.com/office/drawing/2014/main" xmlns="" id="{36E22590-F172-475B-8922-5A4BFF77571A}"/>
              </a:ext>
            </a:extLst>
          </p:cNvPr>
          <p:cNvSpPr>
            <a:spLocks noGrp="1"/>
          </p:cNvSpPr>
          <p:nvPr>
            <p:ph idx="1"/>
          </p:nvPr>
        </p:nvSpPr>
        <p:spPr/>
        <p:txBody>
          <a:bodyPr/>
          <a:lstStyle/>
          <a:p>
            <a:pPr marL="0" indent="0">
              <a:buNone/>
            </a:pPr>
            <a:r>
              <a:rPr lang="nl-NL" dirty="0"/>
              <a:t>Goals:</a:t>
            </a:r>
          </a:p>
          <a:p>
            <a:r>
              <a:rPr lang="nl-NL" dirty="0"/>
              <a:t>Pilot </a:t>
            </a:r>
            <a:r>
              <a:rPr lang="nl-NL" dirty="0" err="1"/>
              <a:t>for</a:t>
            </a:r>
            <a:r>
              <a:rPr lang="nl-NL" dirty="0"/>
              <a:t> </a:t>
            </a:r>
            <a:r>
              <a:rPr lang="nl-NL" dirty="0" err="1"/>
              <a:t>phasing</a:t>
            </a:r>
            <a:r>
              <a:rPr lang="nl-NL" dirty="0"/>
              <a:t> out </a:t>
            </a:r>
            <a:r>
              <a:rPr lang="nl-NL" dirty="0" err="1"/>
              <a:t>natural</a:t>
            </a:r>
            <a:r>
              <a:rPr lang="nl-NL" dirty="0"/>
              <a:t> gas in 27</a:t>
            </a:r>
          </a:p>
          <a:p>
            <a:pPr marL="0" indent="0">
              <a:buNone/>
            </a:pPr>
            <a:r>
              <a:rPr lang="nl-NL" dirty="0"/>
              <a:t>   </a:t>
            </a:r>
            <a:r>
              <a:rPr lang="nl-NL" dirty="0" err="1"/>
              <a:t>neighborhoods</a:t>
            </a:r>
            <a:endParaRPr lang="nl-NL" dirty="0"/>
          </a:p>
          <a:p>
            <a:r>
              <a:rPr lang="nl-NL" dirty="0" err="1"/>
              <a:t>All</a:t>
            </a:r>
            <a:r>
              <a:rPr lang="nl-NL" dirty="0"/>
              <a:t> </a:t>
            </a:r>
            <a:r>
              <a:rPr lang="nl-NL" dirty="0" err="1"/>
              <a:t>parties</a:t>
            </a:r>
            <a:r>
              <a:rPr lang="nl-NL" dirty="0"/>
              <a:t> </a:t>
            </a:r>
            <a:r>
              <a:rPr lang="nl-NL" dirty="0" err="1"/>
              <a:t>involved</a:t>
            </a:r>
            <a:endParaRPr lang="nl-NL" dirty="0"/>
          </a:p>
          <a:p>
            <a:r>
              <a:rPr lang="nl-NL" dirty="0" err="1"/>
              <a:t>Makes</a:t>
            </a:r>
            <a:r>
              <a:rPr lang="nl-NL" dirty="0"/>
              <a:t> </a:t>
            </a:r>
            <a:r>
              <a:rPr lang="nl-NL" dirty="0" err="1"/>
              <a:t>ambitions</a:t>
            </a:r>
            <a:r>
              <a:rPr lang="nl-NL" dirty="0"/>
              <a:t> </a:t>
            </a:r>
            <a:r>
              <a:rPr lang="nl-NL" dirty="0" err="1"/>
              <a:t>visible</a:t>
            </a:r>
            <a:endParaRPr lang="nl-NL" dirty="0"/>
          </a:p>
          <a:p>
            <a:r>
              <a:rPr lang="nl-NL" dirty="0"/>
              <a:t>Mutual </a:t>
            </a:r>
            <a:r>
              <a:rPr lang="nl-NL" dirty="0" err="1"/>
              <a:t>learning</a:t>
            </a:r>
            <a:r>
              <a:rPr lang="nl-NL" dirty="0"/>
              <a:t> </a:t>
            </a:r>
            <a:r>
              <a:rPr lang="nl-NL" dirty="0" err="1"/>
              <a:t>and</a:t>
            </a:r>
            <a:r>
              <a:rPr lang="nl-NL" dirty="0"/>
              <a:t> </a:t>
            </a:r>
            <a:r>
              <a:rPr lang="nl-NL" dirty="0" err="1"/>
              <a:t>gathering</a:t>
            </a:r>
            <a:r>
              <a:rPr lang="nl-NL" dirty="0"/>
              <a:t> </a:t>
            </a:r>
            <a:r>
              <a:rPr lang="nl-NL" dirty="0" err="1"/>
              <a:t>knowledge</a:t>
            </a:r>
            <a:endParaRPr lang="nl-NL" dirty="0"/>
          </a:p>
        </p:txBody>
      </p:sp>
      <p:pic>
        <p:nvPicPr>
          <p:cNvPr id="4" name="Afbeelding 3">
            <a:extLst>
              <a:ext uri="{FF2B5EF4-FFF2-40B4-BE49-F238E27FC236}">
                <a16:creationId xmlns:a16="http://schemas.microsoft.com/office/drawing/2014/main" xmlns="" id="{242A9CCE-A55F-4C23-96E7-47853EF557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6479" y="2150076"/>
            <a:ext cx="3881067" cy="3553566"/>
          </a:xfrm>
          <a:prstGeom prst="rect">
            <a:avLst/>
          </a:prstGeom>
        </p:spPr>
      </p:pic>
    </p:spTree>
    <p:extLst>
      <p:ext uri="{BB962C8B-B14F-4D97-AF65-F5344CB8AC3E}">
        <p14:creationId xmlns:p14="http://schemas.microsoft.com/office/powerpoint/2010/main" val="400935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err="1"/>
              <a:t>Lessons</a:t>
            </a:r>
            <a:r>
              <a:rPr lang="nl-NL" dirty="0"/>
              <a:t> </a:t>
            </a:r>
            <a:r>
              <a:rPr lang="nl-NL" dirty="0" err="1"/>
              <a:t>learned</a:t>
            </a:r>
            <a:endParaRPr lang="nl-NL" dirty="0"/>
          </a:p>
        </p:txBody>
      </p:sp>
      <p:sp>
        <p:nvSpPr>
          <p:cNvPr id="6" name="Tijdelijke aanduiding voor inhoud 5"/>
          <p:cNvSpPr>
            <a:spLocks noGrp="1"/>
          </p:cNvSpPr>
          <p:nvPr>
            <p:ph idx="1"/>
          </p:nvPr>
        </p:nvSpPr>
        <p:spPr/>
        <p:txBody>
          <a:bodyPr/>
          <a:lstStyle/>
          <a:p>
            <a:r>
              <a:rPr lang="nl-NL" dirty="0" err="1"/>
              <a:t>Transparency</a:t>
            </a:r>
            <a:r>
              <a:rPr lang="nl-NL" dirty="0"/>
              <a:t> </a:t>
            </a:r>
            <a:r>
              <a:rPr lang="nl-NL" dirty="0" err="1"/>
              <a:t>about</a:t>
            </a:r>
            <a:r>
              <a:rPr lang="nl-NL" dirty="0"/>
              <a:t> the </a:t>
            </a:r>
            <a:r>
              <a:rPr lang="nl-NL" dirty="0" err="1"/>
              <a:t>process</a:t>
            </a:r>
            <a:r>
              <a:rPr lang="nl-NL" dirty="0"/>
              <a:t>, management of </a:t>
            </a:r>
            <a:r>
              <a:rPr lang="nl-NL" dirty="0" err="1"/>
              <a:t>expectations</a:t>
            </a:r>
            <a:endParaRPr lang="nl-NL" dirty="0"/>
          </a:p>
          <a:p>
            <a:r>
              <a:rPr lang="nl-NL" dirty="0" err="1"/>
              <a:t>Provide</a:t>
            </a:r>
            <a:r>
              <a:rPr lang="nl-NL" dirty="0"/>
              <a:t> </a:t>
            </a:r>
            <a:r>
              <a:rPr lang="nl-NL" dirty="0" err="1"/>
              <a:t>sufficient</a:t>
            </a:r>
            <a:r>
              <a:rPr lang="nl-NL" dirty="0"/>
              <a:t> resources, </a:t>
            </a:r>
            <a:r>
              <a:rPr lang="nl-NL" dirty="0" err="1"/>
              <a:t>also</a:t>
            </a:r>
            <a:r>
              <a:rPr lang="nl-NL" dirty="0"/>
              <a:t> on </a:t>
            </a:r>
            <a:r>
              <a:rPr lang="nl-NL" dirty="0" err="1"/>
              <a:t>local</a:t>
            </a:r>
            <a:r>
              <a:rPr lang="nl-NL" dirty="0"/>
              <a:t> level</a:t>
            </a:r>
          </a:p>
          <a:p>
            <a:r>
              <a:rPr lang="nl-NL" dirty="0"/>
              <a:t>Be </a:t>
            </a:r>
            <a:r>
              <a:rPr lang="nl-NL" dirty="0" err="1"/>
              <a:t>flexible</a:t>
            </a:r>
            <a:r>
              <a:rPr lang="nl-NL" dirty="0"/>
              <a:t> </a:t>
            </a:r>
            <a:r>
              <a:rPr lang="nl-NL" dirty="0" err="1"/>
              <a:t>and</a:t>
            </a:r>
            <a:r>
              <a:rPr lang="nl-NL" dirty="0"/>
              <a:t> </a:t>
            </a:r>
            <a:r>
              <a:rPr lang="nl-NL" dirty="0" err="1"/>
              <a:t>anticipate</a:t>
            </a:r>
            <a:r>
              <a:rPr lang="nl-NL" dirty="0"/>
              <a:t> on </a:t>
            </a:r>
            <a:r>
              <a:rPr lang="nl-NL" dirty="0" err="1"/>
              <a:t>taking</a:t>
            </a:r>
            <a:r>
              <a:rPr lang="nl-NL" dirty="0"/>
              <a:t> on board new </a:t>
            </a:r>
            <a:r>
              <a:rPr lang="nl-NL" dirty="0" err="1"/>
              <a:t>know-how</a:t>
            </a:r>
            <a:endParaRPr lang="nl-NL" dirty="0"/>
          </a:p>
          <a:p>
            <a:r>
              <a:rPr lang="nl-NL" dirty="0"/>
              <a:t>Multi-level </a:t>
            </a:r>
            <a:r>
              <a:rPr lang="nl-NL" dirty="0" err="1"/>
              <a:t>governance</a:t>
            </a:r>
            <a:r>
              <a:rPr lang="nl-NL" dirty="0"/>
              <a:t>: </a:t>
            </a:r>
            <a:r>
              <a:rPr lang="nl-NL" dirty="0" err="1"/>
              <a:t>not</a:t>
            </a:r>
            <a:r>
              <a:rPr lang="nl-NL" dirty="0"/>
              <a:t> </a:t>
            </a:r>
            <a:r>
              <a:rPr lang="nl-NL" dirty="0" err="1"/>
              <a:t>only</a:t>
            </a:r>
            <a:r>
              <a:rPr lang="nl-NL" dirty="0"/>
              <a:t> </a:t>
            </a:r>
            <a:r>
              <a:rPr lang="nl-NL" dirty="0" err="1"/>
              <a:t>between</a:t>
            </a:r>
            <a:r>
              <a:rPr lang="nl-NL" dirty="0"/>
              <a:t> levels of </a:t>
            </a:r>
            <a:r>
              <a:rPr lang="nl-NL" dirty="0" err="1"/>
              <a:t>government</a:t>
            </a:r>
            <a:r>
              <a:rPr lang="nl-NL" dirty="0"/>
              <a:t> but </a:t>
            </a:r>
            <a:r>
              <a:rPr lang="nl-NL" dirty="0" err="1"/>
              <a:t>also</a:t>
            </a:r>
            <a:r>
              <a:rPr lang="nl-NL" dirty="0"/>
              <a:t> </a:t>
            </a:r>
            <a:r>
              <a:rPr lang="nl-NL" dirty="0" err="1"/>
              <a:t>involvement</a:t>
            </a:r>
            <a:r>
              <a:rPr lang="nl-NL" dirty="0"/>
              <a:t> of </a:t>
            </a:r>
            <a:r>
              <a:rPr lang="nl-NL" dirty="0" err="1"/>
              <a:t>other</a:t>
            </a:r>
            <a:r>
              <a:rPr lang="nl-NL" dirty="0"/>
              <a:t> stakeholders. </a:t>
            </a:r>
            <a:r>
              <a:rPr lang="nl-NL" dirty="0" err="1"/>
              <a:t>Know</a:t>
            </a:r>
            <a:r>
              <a:rPr lang="nl-NL" dirty="0"/>
              <a:t> the relevant actors</a:t>
            </a:r>
          </a:p>
          <a:p>
            <a:r>
              <a:rPr lang="nl-NL" dirty="0"/>
              <a:t>Most important: </a:t>
            </a:r>
            <a:r>
              <a:rPr lang="nl-NL" dirty="0" err="1"/>
              <a:t>involve</a:t>
            </a:r>
            <a:r>
              <a:rPr lang="nl-NL" dirty="0"/>
              <a:t> </a:t>
            </a:r>
            <a:r>
              <a:rPr lang="nl-NL" dirty="0" err="1"/>
              <a:t>local</a:t>
            </a:r>
            <a:r>
              <a:rPr lang="nl-NL" dirty="0"/>
              <a:t> </a:t>
            </a:r>
            <a:r>
              <a:rPr lang="nl-NL" dirty="0" err="1"/>
              <a:t>decision</a:t>
            </a:r>
            <a:r>
              <a:rPr lang="nl-NL" dirty="0"/>
              <a:t> makers</a:t>
            </a:r>
          </a:p>
        </p:txBody>
      </p:sp>
    </p:spTree>
    <p:extLst>
      <p:ext uri="{BB962C8B-B14F-4D97-AF65-F5344CB8AC3E}">
        <p14:creationId xmlns:p14="http://schemas.microsoft.com/office/powerpoint/2010/main" val="974315688"/>
      </p:ext>
    </p:extLst>
  </p:cSld>
  <p:clrMapOvr>
    <a:masterClrMapping/>
  </p:clrMapOvr>
</p:sld>
</file>

<file path=ppt/theme/theme1.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VNG</Template>
  <TotalTime>1419</TotalTime>
  <Words>800</Words>
  <Application>Microsoft Office PowerPoint</Application>
  <PresentationFormat>Grand écran</PresentationFormat>
  <Paragraphs>97</Paragraphs>
  <Slides>7</Slides>
  <Notes>3</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7</vt:i4>
      </vt:variant>
    </vt:vector>
  </HeadingPairs>
  <TitlesOfParts>
    <vt:vector size="13" baseType="lpstr">
      <vt:lpstr>ＭＳ Ｐゴシック</vt:lpstr>
      <vt:lpstr>Arial</vt:lpstr>
      <vt:lpstr>Calibri</vt:lpstr>
      <vt:lpstr>Wingdings</vt:lpstr>
      <vt:lpstr>VNG_Basis - kopie</vt:lpstr>
      <vt:lpstr>VNG Titels</vt:lpstr>
      <vt:lpstr>Energy transition: a common endeavor </vt:lpstr>
      <vt:lpstr>Important actors</vt:lpstr>
      <vt:lpstr>Sectors involved in Climate Agreement</vt:lpstr>
      <vt:lpstr>Outcomes</vt:lpstr>
      <vt:lpstr>Présentation PowerPoint</vt:lpstr>
      <vt:lpstr>Pilot programme for natural gas-free Districts</vt:lpstr>
      <vt:lpstr>Lessons learned</vt:lpstr>
    </vt:vector>
  </TitlesOfParts>
  <Company>Valid WPS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 aan de slag met het klimaat</dc:title>
  <dc:creator>Jeroen Engelsman</dc:creator>
  <cp:keywords>All Places</cp:keywords>
  <cp:lastModifiedBy>Elisa</cp:lastModifiedBy>
  <cp:revision>20</cp:revision>
  <cp:lastPrinted>2020-01-20T10:28:44Z</cp:lastPrinted>
  <dcterms:created xsi:type="dcterms:W3CDTF">2019-06-20T12:10:59Z</dcterms:created>
  <dcterms:modified xsi:type="dcterms:W3CDTF">2020-01-21T08:45:16Z</dcterms:modified>
</cp:coreProperties>
</file>