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9"/>
  </p:notesMasterIdLst>
  <p:sldIdLst>
    <p:sldId id="593" r:id="rId5"/>
    <p:sldId id="634" r:id="rId6"/>
    <p:sldId id="635" r:id="rId7"/>
    <p:sldId id="637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C70879-44C9-4F35-8967-748209AED728}" v="466" dt="2021-04-02T06:43:39.6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286" autoAdjust="0"/>
  </p:normalViewPr>
  <p:slideViewPr>
    <p:cSldViewPr snapToGrid="0">
      <p:cViewPr varScale="1">
        <p:scale>
          <a:sx n="55" d="100"/>
          <a:sy n="55" d="100"/>
        </p:scale>
        <p:origin x="107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F3662C-A17A-48D0-8BF3-0139544CB832}" type="doc">
      <dgm:prSet loTypeId="urn:microsoft.com/office/officeart/2005/8/layout/vList2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nl-BE"/>
        </a:p>
      </dgm:t>
    </dgm:pt>
    <dgm:pt modelId="{3A22EDBF-2313-4DA9-BFE1-6EC970FEA1FC}">
      <dgm:prSet phldrT="[Tekst]"/>
      <dgm:spPr/>
      <dgm:t>
        <a:bodyPr/>
        <a:lstStyle/>
        <a:p>
          <a:r>
            <a:rPr lang="nl-BE" dirty="0"/>
            <a:t>Creëren van </a:t>
          </a:r>
          <a:r>
            <a:rPr lang="nl-BE" b="1" dirty="0"/>
            <a:t>professionele leergemeenschappen </a:t>
          </a:r>
          <a:r>
            <a:rPr lang="nl-BE" dirty="0"/>
            <a:t>om lessen systeemdenken uit te werken met als inhoudelijke focus een wereldburgerschapsthema (mei 2021) </a:t>
          </a:r>
        </a:p>
      </dgm:t>
    </dgm:pt>
    <dgm:pt modelId="{24CD80FC-37D2-48EC-981C-41E7B027FA05}" type="parTrans" cxnId="{12796F62-9EB0-4270-B667-03659390AFAF}">
      <dgm:prSet/>
      <dgm:spPr/>
      <dgm:t>
        <a:bodyPr/>
        <a:lstStyle/>
        <a:p>
          <a:endParaRPr lang="nl-BE"/>
        </a:p>
      </dgm:t>
    </dgm:pt>
    <dgm:pt modelId="{1A4F4AEC-8F49-4386-9DC2-2C8A0EF13F5F}" type="sibTrans" cxnId="{12796F62-9EB0-4270-B667-03659390AFAF}">
      <dgm:prSet/>
      <dgm:spPr/>
      <dgm:t>
        <a:bodyPr/>
        <a:lstStyle/>
        <a:p>
          <a:endParaRPr lang="nl-BE"/>
        </a:p>
      </dgm:t>
    </dgm:pt>
    <dgm:pt modelId="{343A87B7-2F47-4658-A76E-47AE71A9B07A}">
      <dgm:prSet phldrT="[Tekst]" phldr="1"/>
      <dgm:spPr/>
      <dgm:t>
        <a:bodyPr/>
        <a:lstStyle/>
        <a:p>
          <a:endParaRPr lang="nl-BE" dirty="0"/>
        </a:p>
      </dgm:t>
    </dgm:pt>
    <dgm:pt modelId="{30E6FF29-50B6-4D1D-BD38-2523034493B3}" type="parTrans" cxnId="{9898FDCD-E9F8-4774-893F-B494094DD2E3}">
      <dgm:prSet/>
      <dgm:spPr/>
      <dgm:t>
        <a:bodyPr/>
        <a:lstStyle/>
        <a:p>
          <a:endParaRPr lang="nl-BE"/>
        </a:p>
      </dgm:t>
    </dgm:pt>
    <dgm:pt modelId="{8101FCAD-4F94-40A3-850D-DF3AC38C575F}" type="sibTrans" cxnId="{9898FDCD-E9F8-4774-893F-B494094DD2E3}">
      <dgm:prSet/>
      <dgm:spPr/>
      <dgm:t>
        <a:bodyPr/>
        <a:lstStyle/>
        <a:p>
          <a:endParaRPr lang="nl-BE"/>
        </a:p>
      </dgm:t>
    </dgm:pt>
    <dgm:pt modelId="{DD4C8F03-8E39-40D1-89E3-A4240E7FC0CC}">
      <dgm:prSet phldrT="[Tekst]"/>
      <dgm:spPr/>
      <dgm:t>
        <a:bodyPr/>
        <a:lstStyle/>
        <a:p>
          <a:r>
            <a:rPr lang="nl-BE" dirty="0"/>
            <a:t>Ontwerpen van </a:t>
          </a:r>
          <a:r>
            <a:rPr lang="nl-BE" b="1" dirty="0"/>
            <a:t>keuzemodule ‘kwaliteitsvolle interacties’ </a:t>
          </a:r>
          <a:r>
            <a:rPr lang="nl-BE" dirty="0"/>
            <a:t>voor studenten kleuter- en lager onderwijs (september 2021)</a:t>
          </a:r>
        </a:p>
      </dgm:t>
    </dgm:pt>
    <dgm:pt modelId="{B0D10C48-9569-4DC9-BFFB-CCA604BB3E45}" type="parTrans" cxnId="{36472C79-0FB7-4885-92C4-F2AE205CEF33}">
      <dgm:prSet/>
      <dgm:spPr/>
      <dgm:t>
        <a:bodyPr/>
        <a:lstStyle/>
        <a:p>
          <a:endParaRPr lang="nl-BE"/>
        </a:p>
      </dgm:t>
    </dgm:pt>
    <dgm:pt modelId="{F2D8F118-5E13-4F19-8B26-9D0B793F9199}" type="sibTrans" cxnId="{36472C79-0FB7-4885-92C4-F2AE205CEF33}">
      <dgm:prSet/>
      <dgm:spPr/>
      <dgm:t>
        <a:bodyPr/>
        <a:lstStyle/>
        <a:p>
          <a:endParaRPr lang="nl-BE"/>
        </a:p>
      </dgm:t>
    </dgm:pt>
    <dgm:pt modelId="{AD2F90FD-FFA9-44B6-AA3B-F03BFEC2BF17}">
      <dgm:prSet phldrT="[Tekst]" phldr="1"/>
      <dgm:spPr/>
      <dgm:t>
        <a:bodyPr/>
        <a:lstStyle/>
        <a:p>
          <a:endParaRPr lang="nl-BE" dirty="0"/>
        </a:p>
      </dgm:t>
    </dgm:pt>
    <dgm:pt modelId="{219A18DE-7586-44CB-8CE8-5500BDF00490}" type="parTrans" cxnId="{CED044D2-A761-4E77-8B61-6EE1189827BB}">
      <dgm:prSet/>
      <dgm:spPr/>
      <dgm:t>
        <a:bodyPr/>
        <a:lstStyle/>
        <a:p>
          <a:endParaRPr lang="nl-BE"/>
        </a:p>
      </dgm:t>
    </dgm:pt>
    <dgm:pt modelId="{881DDA2F-9880-4E6E-9F87-E2EF2E2EA51D}" type="sibTrans" cxnId="{CED044D2-A761-4E77-8B61-6EE1189827BB}">
      <dgm:prSet/>
      <dgm:spPr/>
      <dgm:t>
        <a:bodyPr/>
        <a:lstStyle/>
        <a:p>
          <a:endParaRPr lang="nl-BE"/>
        </a:p>
      </dgm:t>
    </dgm:pt>
    <dgm:pt modelId="{808E45FC-AA99-4DF9-8098-276CDE5B2A83}">
      <dgm:prSet/>
      <dgm:spPr/>
      <dgm:t>
        <a:bodyPr/>
        <a:lstStyle/>
        <a:p>
          <a:r>
            <a:rPr lang="nl-BE" dirty="0"/>
            <a:t>Intervisie voor stage in het tweede jaar organiseren rond het thema </a:t>
          </a:r>
          <a:r>
            <a:rPr lang="nl-BE" b="1" dirty="0"/>
            <a:t>team- en </a:t>
          </a:r>
        </a:p>
        <a:p>
          <a:r>
            <a:rPr lang="nl-BE" b="1" dirty="0"/>
            <a:t>co-teaching </a:t>
          </a:r>
          <a:r>
            <a:rPr lang="nl-BE" dirty="0"/>
            <a:t>(november 2021)</a:t>
          </a:r>
        </a:p>
      </dgm:t>
    </dgm:pt>
    <dgm:pt modelId="{F96EE42D-27F2-4A78-BC34-2F29B83DF3E6}" type="parTrans" cxnId="{ECA6937C-A619-4B8F-958B-3E374649C9FB}">
      <dgm:prSet/>
      <dgm:spPr/>
      <dgm:t>
        <a:bodyPr/>
        <a:lstStyle/>
        <a:p>
          <a:endParaRPr lang="nl-BE"/>
        </a:p>
      </dgm:t>
    </dgm:pt>
    <dgm:pt modelId="{6B41F738-3936-4C5A-AB5F-98FA1C955EB3}" type="sibTrans" cxnId="{ECA6937C-A619-4B8F-958B-3E374649C9FB}">
      <dgm:prSet/>
      <dgm:spPr/>
      <dgm:t>
        <a:bodyPr/>
        <a:lstStyle/>
        <a:p>
          <a:endParaRPr lang="nl-BE"/>
        </a:p>
      </dgm:t>
    </dgm:pt>
    <dgm:pt modelId="{064F7DE8-FDAE-48E8-A7F0-CC209C611B2C}" type="pres">
      <dgm:prSet presAssocID="{C7F3662C-A17A-48D0-8BF3-0139544CB832}" presName="linear" presStyleCnt="0">
        <dgm:presLayoutVars>
          <dgm:animLvl val="lvl"/>
          <dgm:resizeHandles val="exact"/>
        </dgm:presLayoutVars>
      </dgm:prSet>
      <dgm:spPr/>
    </dgm:pt>
    <dgm:pt modelId="{1BFF3E39-6339-44ED-9D3C-B8CFBDC596DF}" type="pres">
      <dgm:prSet presAssocID="{3A22EDBF-2313-4DA9-BFE1-6EC970FEA1F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DAD468E-960E-4D68-9C04-F7E9CDE35D25}" type="pres">
      <dgm:prSet presAssocID="{3A22EDBF-2313-4DA9-BFE1-6EC970FEA1FC}" presName="childText" presStyleLbl="revTx" presStyleIdx="0" presStyleCnt="2">
        <dgm:presLayoutVars>
          <dgm:bulletEnabled val="1"/>
        </dgm:presLayoutVars>
      </dgm:prSet>
      <dgm:spPr/>
    </dgm:pt>
    <dgm:pt modelId="{35B24135-3387-46CB-A4E4-A051113692F5}" type="pres">
      <dgm:prSet presAssocID="{DD4C8F03-8E39-40D1-89E3-A4240E7FC0C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3BDA1D7-5728-400C-BB5D-E75F89064FA1}" type="pres">
      <dgm:prSet presAssocID="{DD4C8F03-8E39-40D1-89E3-A4240E7FC0CC}" presName="childText" presStyleLbl="revTx" presStyleIdx="1" presStyleCnt="2">
        <dgm:presLayoutVars>
          <dgm:bulletEnabled val="1"/>
        </dgm:presLayoutVars>
      </dgm:prSet>
      <dgm:spPr/>
    </dgm:pt>
    <dgm:pt modelId="{6BB17CAF-3B9B-4CD4-9B5F-78A01335E9EC}" type="pres">
      <dgm:prSet presAssocID="{808E45FC-AA99-4DF9-8098-276CDE5B2A8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0D36641-7C01-4302-8E63-08F3C6CD9B98}" type="presOf" srcId="{3A22EDBF-2313-4DA9-BFE1-6EC970FEA1FC}" destId="{1BFF3E39-6339-44ED-9D3C-B8CFBDC596DF}" srcOrd="0" destOrd="0" presId="urn:microsoft.com/office/officeart/2005/8/layout/vList2"/>
    <dgm:cxn modelId="{12796F62-9EB0-4270-B667-03659390AFAF}" srcId="{C7F3662C-A17A-48D0-8BF3-0139544CB832}" destId="{3A22EDBF-2313-4DA9-BFE1-6EC970FEA1FC}" srcOrd="0" destOrd="0" parTransId="{24CD80FC-37D2-48EC-981C-41E7B027FA05}" sibTransId="{1A4F4AEC-8F49-4386-9DC2-2C8A0EF13F5F}"/>
    <dgm:cxn modelId="{36472C79-0FB7-4885-92C4-F2AE205CEF33}" srcId="{C7F3662C-A17A-48D0-8BF3-0139544CB832}" destId="{DD4C8F03-8E39-40D1-89E3-A4240E7FC0CC}" srcOrd="1" destOrd="0" parTransId="{B0D10C48-9569-4DC9-BFFB-CCA604BB3E45}" sibTransId="{F2D8F118-5E13-4F19-8B26-9D0B793F9199}"/>
    <dgm:cxn modelId="{0F06C97B-CAAF-4E30-BEED-FA74C91EC1E6}" type="presOf" srcId="{AD2F90FD-FFA9-44B6-AA3B-F03BFEC2BF17}" destId="{93BDA1D7-5728-400C-BB5D-E75F89064FA1}" srcOrd="0" destOrd="0" presId="urn:microsoft.com/office/officeart/2005/8/layout/vList2"/>
    <dgm:cxn modelId="{ECA6937C-A619-4B8F-958B-3E374649C9FB}" srcId="{C7F3662C-A17A-48D0-8BF3-0139544CB832}" destId="{808E45FC-AA99-4DF9-8098-276CDE5B2A83}" srcOrd="2" destOrd="0" parTransId="{F96EE42D-27F2-4A78-BC34-2F29B83DF3E6}" sibTransId="{6B41F738-3936-4C5A-AB5F-98FA1C955EB3}"/>
    <dgm:cxn modelId="{633B787D-780E-4C0C-829C-D39DC01A545F}" type="presOf" srcId="{C7F3662C-A17A-48D0-8BF3-0139544CB832}" destId="{064F7DE8-FDAE-48E8-A7F0-CC209C611B2C}" srcOrd="0" destOrd="0" presId="urn:microsoft.com/office/officeart/2005/8/layout/vList2"/>
    <dgm:cxn modelId="{29D88F8D-CB61-415D-A820-C286BEC84EA9}" type="presOf" srcId="{808E45FC-AA99-4DF9-8098-276CDE5B2A83}" destId="{6BB17CAF-3B9B-4CD4-9B5F-78A01335E9EC}" srcOrd="0" destOrd="0" presId="urn:microsoft.com/office/officeart/2005/8/layout/vList2"/>
    <dgm:cxn modelId="{6B4599A9-8337-497E-B8F2-7A4EC5F19ABF}" type="presOf" srcId="{DD4C8F03-8E39-40D1-89E3-A4240E7FC0CC}" destId="{35B24135-3387-46CB-A4E4-A051113692F5}" srcOrd="0" destOrd="0" presId="urn:microsoft.com/office/officeart/2005/8/layout/vList2"/>
    <dgm:cxn modelId="{95D1E2B4-2E31-4C39-9951-B46ED75033C1}" type="presOf" srcId="{343A87B7-2F47-4658-A76E-47AE71A9B07A}" destId="{1DAD468E-960E-4D68-9C04-F7E9CDE35D25}" srcOrd="0" destOrd="0" presId="urn:microsoft.com/office/officeart/2005/8/layout/vList2"/>
    <dgm:cxn modelId="{9898FDCD-E9F8-4774-893F-B494094DD2E3}" srcId="{3A22EDBF-2313-4DA9-BFE1-6EC970FEA1FC}" destId="{343A87B7-2F47-4658-A76E-47AE71A9B07A}" srcOrd="0" destOrd="0" parTransId="{30E6FF29-50B6-4D1D-BD38-2523034493B3}" sibTransId="{8101FCAD-4F94-40A3-850D-DF3AC38C575F}"/>
    <dgm:cxn modelId="{CED044D2-A761-4E77-8B61-6EE1189827BB}" srcId="{DD4C8F03-8E39-40D1-89E3-A4240E7FC0CC}" destId="{AD2F90FD-FFA9-44B6-AA3B-F03BFEC2BF17}" srcOrd="0" destOrd="0" parTransId="{219A18DE-7586-44CB-8CE8-5500BDF00490}" sibTransId="{881DDA2F-9880-4E6E-9F87-E2EF2E2EA51D}"/>
    <dgm:cxn modelId="{0D7C381B-40D1-4122-B80B-C4B48B601D2E}" type="presParOf" srcId="{064F7DE8-FDAE-48E8-A7F0-CC209C611B2C}" destId="{1BFF3E39-6339-44ED-9D3C-B8CFBDC596DF}" srcOrd="0" destOrd="0" presId="urn:microsoft.com/office/officeart/2005/8/layout/vList2"/>
    <dgm:cxn modelId="{22EAB5D2-A59A-46BD-8CA9-07B06DF9D736}" type="presParOf" srcId="{064F7DE8-FDAE-48E8-A7F0-CC209C611B2C}" destId="{1DAD468E-960E-4D68-9C04-F7E9CDE35D25}" srcOrd="1" destOrd="0" presId="urn:microsoft.com/office/officeart/2005/8/layout/vList2"/>
    <dgm:cxn modelId="{1B651009-2FAE-4C13-A185-404C2FBB5634}" type="presParOf" srcId="{064F7DE8-FDAE-48E8-A7F0-CC209C611B2C}" destId="{35B24135-3387-46CB-A4E4-A051113692F5}" srcOrd="2" destOrd="0" presId="urn:microsoft.com/office/officeart/2005/8/layout/vList2"/>
    <dgm:cxn modelId="{1199DAE4-13DB-477D-8953-02E93E8C4CB9}" type="presParOf" srcId="{064F7DE8-FDAE-48E8-A7F0-CC209C611B2C}" destId="{93BDA1D7-5728-400C-BB5D-E75F89064FA1}" srcOrd="3" destOrd="0" presId="urn:microsoft.com/office/officeart/2005/8/layout/vList2"/>
    <dgm:cxn modelId="{65548F3C-58F3-442C-8FFD-F8EFF544A8B2}" type="presParOf" srcId="{064F7DE8-FDAE-48E8-A7F0-CC209C611B2C}" destId="{6BB17CAF-3B9B-4CD4-9B5F-78A01335E9E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FF3E39-6339-44ED-9D3C-B8CFBDC596DF}">
      <dsp:nvSpPr>
        <dsp:cNvPr id="0" name=""/>
        <dsp:cNvSpPr/>
      </dsp:nvSpPr>
      <dsp:spPr>
        <a:xfrm>
          <a:off x="0" y="342898"/>
          <a:ext cx="10568288" cy="1048429"/>
        </a:xfrm>
        <a:prstGeom prst="round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 dirty="0"/>
            <a:t>Creëren van </a:t>
          </a:r>
          <a:r>
            <a:rPr lang="nl-BE" sz="2500" b="1" kern="1200" dirty="0"/>
            <a:t>professionele leergemeenschappen </a:t>
          </a:r>
          <a:r>
            <a:rPr lang="nl-BE" sz="2500" kern="1200" dirty="0"/>
            <a:t>om lessen systeemdenken uit te werken met als inhoudelijke focus een wereldburgerschapsthema (mei 2021) </a:t>
          </a:r>
        </a:p>
      </dsp:txBody>
      <dsp:txXfrm>
        <a:off x="51180" y="394078"/>
        <a:ext cx="10465928" cy="946069"/>
      </dsp:txXfrm>
    </dsp:sp>
    <dsp:sp modelId="{1DAD468E-960E-4D68-9C04-F7E9CDE35D25}">
      <dsp:nvSpPr>
        <dsp:cNvPr id="0" name=""/>
        <dsp:cNvSpPr/>
      </dsp:nvSpPr>
      <dsp:spPr>
        <a:xfrm>
          <a:off x="0" y="1391328"/>
          <a:ext cx="10568288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5543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nl-BE" sz="2000" kern="1200" dirty="0"/>
        </a:p>
      </dsp:txBody>
      <dsp:txXfrm>
        <a:off x="0" y="1391328"/>
        <a:ext cx="10568288" cy="414000"/>
      </dsp:txXfrm>
    </dsp:sp>
    <dsp:sp modelId="{35B24135-3387-46CB-A4E4-A051113692F5}">
      <dsp:nvSpPr>
        <dsp:cNvPr id="0" name=""/>
        <dsp:cNvSpPr/>
      </dsp:nvSpPr>
      <dsp:spPr>
        <a:xfrm>
          <a:off x="0" y="1805328"/>
          <a:ext cx="10568288" cy="1048429"/>
        </a:xfrm>
        <a:prstGeom prst="roundRect">
          <a:avLst/>
        </a:prstGeom>
        <a:solidFill>
          <a:schemeClr val="accent3">
            <a:shade val="50000"/>
            <a:hueOff val="73467"/>
            <a:satOff val="-10587"/>
            <a:lumOff val="3028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 dirty="0"/>
            <a:t>Ontwerpen van </a:t>
          </a:r>
          <a:r>
            <a:rPr lang="nl-BE" sz="2500" b="1" kern="1200" dirty="0"/>
            <a:t>keuzemodule ‘kwaliteitsvolle interacties’ </a:t>
          </a:r>
          <a:r>
            <a:rPr lang="nl-BE" sz="2500" kern="1200" dirty="0"/>
            <a:t>voor studenten kleuter- en lager onderwijs (september 2021)</a:t>
          </a:r>
        </a:p>
      </dsp:txBody>
      <dsp:txXfrm>
        <a:off x="51180" y="1856508"/>
        <a:ext cx="10465928" cy="946069"/>
      </dsp:txXfrm>
    </dsp:sp>
    <dsp:sp modelId="{93BDA1D7-5728-400C-BB5D-E75F89064FA1}">
      <dsp:nvSpPr>
        <dsp:cNvPr id="0" name=""/>
        <dsp:cNvSpPr/>
      </dsp:nvSpPr>
      <dsp:spPr>
        <a:xfrm>
          <a:off x="0" y="2853758"/>
          <a:ext cx="10568288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5543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nl-BE" sz="2000" kern="1200" dirty="0"/>
        </a:p>
      </dsp:txBody>
      <dsp:txXfrm>
        <a:off x="0" y="2853758"/>
        <a:ext cx="10568288" cy="414000"/>
      </dsp:txXfrm>
    </dsp:sp>
    <dsp:sp modelId="{6BB17CAF-3B9B-4CD4-9B5F-78A01335E9EC}">
      <dsp:nvSpPr>
        <dsp:cNvPr id="0" name=""/>
        <dsp:cNvSpPr/>
      </dsp:nvSpPr>
      <dsp:spPr>
        <a:xfrm>
          <a:off x="0" y="3267758"/>
          <a:ext cx="10568288" cy="1048429"/>
        </a:xfrm>
        <a:prstGeom prst="roundRect">
          <a:avLst/>
        </a:prstGeom>
        <a:solidFill>
          <a:schemeClr val="accent3">
            <a:shade val="50000"/>
            <a:hueOff val="73467"/>
            <a:satOff val="-10587"/>
            <a:lumOff val="3028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 dirty="0"/>
            <a:t>Intervisie voor stage in het tweede jaar organiseren rond het thema </a:t>
          </a:r>
          <a:r>
            <a:rPr lang="nl-BE" sz="2500" b="1" kern="1200" dirty="0"/>
            <a:t>team- en 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b="1" kern="1200" dirty="0"/>
            <a:t>co-teaching </a:t>
          </a:r>
          <a:r>
            <a:rPr lang="nl-BE" sz="2500" kern="1200" dirty="0"/>
            <a:t>(november 2021)</a:t>
          </a:r>
        </a:p>
      </dsp:txBody>
      <dsp:txXfrm>
        <a:off x="51180" y="3318938"/>
        <a:ext cx="10465928" cy="9460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B9514-4D67-49A6-8D3F-57903785AF92}" type="datetimeFigureOut">
              <a:rPr lang="nl-BE" smtClean="0"/>
              <a:t>2/04/2021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0CB22-9838-4EAA-A1AC-2713E6A5B23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1718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13515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678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7471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5138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/>
              <a:t>titel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nl-NL"/>
              <a:t>spreker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D2BD1C-3F16-43E3-8885-70F56B35AC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313" y="1089491"/>
            <a:ext cx="1967789" cy="175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Afbeelding met persoon, binnen, vrouw, staand&#10;&#10;Automatisch gegenereerde beschrijving">
            <a:extLst>
              <a:ext uri="{FF2B5EF4-FFF2-40B4-BE49-F238E27FC236}">
                <a16:creationId xmlns:a16="http://schemas.microsoft.com/office/drawing/2014/main" id="{ED101F40-BE7E-490B-BDD3-DD0A08F0AA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0679" b="4892"/>
          <a:stretch/>
        </p:blipFill>
        <p:spPr>
          <a:xfrm>
            <a:off x="0" y="-1"/>
            <a:ext cx="8390147" cy="472292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F8CE76F-7B30-4536-B307-0609A4CF2FDD}"/>
              </a:ext>
            </a:extLst>
          </p:cNvPr>
          <p:cNvSpPr txBox="1"/>
          <p:nvPr userDrawn="1"/>
        </p:nvSpPr>
        <p:spPr>
          <a:xfrm>
            <a:off x="9517312" y="3173200"/>
            <a:ext cx="1967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/>
              <a:t>7 december 2020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6939580-AC44-4763-BCE4-E824C4014D69}"/>
              </a:ext>
            </a:extLst>
          </p:cNvPr>
          <p:cNvSpPr txBox="1"/>
          <p:nvPr userDrawn="1"/>
        </p:nvSpPr>
        <p:spPr>
          <a:xfrm rot="16200000">
            <a:off x="7769491" y="3749223"/>
            <a:ext cx="2060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/>
              <a:t>Foto: Frank Toussaint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D0F1937-5C02-4B51-8779-279FE01E9D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2CC9D718-1B16-4F17-B192-87CBADB554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8DD8410-1F9C-4F66-B08E-51A1721D44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4/2/2021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9A9FAC4-8D72-4F1F-B34E-ECE3CE2272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4/2/2021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21F9D7A-FE7A-485B-8543-82A4A4F92C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4/2/2021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4D283F8-20D5-49D7-921C-4455B926B9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434F5F9-0C31-451B-9D28-69D8AC24B1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id="{200F6906-61C6-4613-844F-E5FD4199304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DC069E33-0094-4467-8099-57D26AA4ED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3D285A-F7D4-4729-AB62-61B0ACC54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/>
          <a:p>
            <a:br>
              <a:rPr lang="nl-NL" sz="4000" dirty="0"/>
            </a:br>
            <a:endParaRPr lang="nl-NL" sz="400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5D719E0-70EF-47E2-B27F-78B72E5B0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484944" cy="1463040"/>
          </a:xfrm>
        </p:spPr>
        <p:txBody>
          <a:bodyPr/>
          <a:lstStyle/>
          <a:p>
            <a:r>
              <a:rPr lang="en-US" dirty="0"/>
              <a:t>Céline Sercu</a:t>
            </a:r>
          </a:p>
          <a:p>
            <a:r>
              <a:rPr lang="en-US" dirty="0"/>
              <a:t>Leen Van der Stock</a:t>
            </a:r>
          </a:p>
          <a:p>
            <a:r>
              <a:rPr lang="en-US" dirty="0"/>
              <a:t>Sofie Heirweg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CFF199-72E7-493F-9C55-987B1A6AA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819" y="6209828"/>
            <a:ext cx="1228725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39DC18A-73F2-4223-94F3-86B9EC0C9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294" y="5961539"/>
            <a:ext cx="3429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BE095526-310F-40FD-B070-91A2BFCDECF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t="22407" b="22407"/>
          <a:stretch/>
        </p:blipFill>
        <p:spPr/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83501A6-C71F-4399-BA06-0A9AC5FC2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5758" y="5214258"/>
            <a:ext cx="3045377" cy="91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64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041A4-59E9-42B4-92BA-9DD5441F6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192512" cy="1499616"/>
          </a:xfrm>
        </p:spPr>
        <p:txBody>
          <a:bodyPr>
            <a:normAutofit/>
          </a:bodyPr>
          <a:lstStyle/>
          <a:p>
            <a:r>
              <a:rPr lang="nl-NL" sz="4000" dirty="0"/>
              <a:t>1. Foci – link met grote kansen – vernieuwende aspect</a:t>
            </a:r>
            <a:endParaRPr lang="nl-BE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B2EBA9-4C1F-4B50-A149-F7EF3FCC8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l-NL" sz="1800" dirty="0">
              <a:solidFill>
                <a:srgbClr val="201F1E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1026" name="Picture 2" descr="Rijke taal | Kleine Kinderen Grote Kansen">
            <a:extLst>
              <a:ext uri="{FF2B5EF4-FFF2-40B4-BE49-F238E27FC236}">
                <a16:creationId xmlns:a16="http://schemas.microsoft.com/office/drawing/2014/main" id="{86F5999A-59A1-434E-AA13-97C8D2AB7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88" y="3174478"/>
            <a:ext cx="6136432" cy="300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0D2CC2C-AEE4-4EDC-92E0-57B0A4CD6D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1860"/>
          <a:stretch/>
        </p:blipFill>
        <p:spPr>
          <a:xfrm>
            <a:off x="5546387" y="3046448"/>
            <a:ext cx="6462733" cy="293073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39EF71C-3439-4893-9DA9-3FB1B5D346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7184" t="7184" r="7428" b="6866"/>
          <a:stretch/>
        </p:blipFill>
        <p:spPr>
          <a:xfrm>
            <a:off x="10072140" y="1938542"/>
            <a:ext cx="1629630" cy="161848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340A8DE-DD28-4CA9-ADF3-964F67CD93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8003" t="7325" r="7750" b="7397"/>
          <a:stretch/>
        </p:blipFill>
        <p:spPr>
          <a:xfrm>
            <a:off x="701630" y="1938542"/>
            <a:ext cx="1492337" cy="149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14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041A4-59E9-42B4-92BA-9DD5441F6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870" y="390144"/>
            <a:ext cx="9720072" cy="1499616"/>
          </a:xfrm>
        </p:spPr>
        <p:txBody>
          <a:bodyPr>
            <a:normAutofit/>
          </a:bodyPr>
          <a:lstStyle/>
          <a:p>
            <a:r>
              <a:rPr lang="nl-NL" sz="4000" dirty="0"/>
              <a:t>2. Doelstellingen (+ projectfasering)</a:t>
            </a:r>
            <a:endParaRPr lang="nl-BE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B2EBA9-4C1F-4B50-A149-F7EF3FCC8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l-NL" sz="1800" dirty="0">
              <a:solidFill>
                <a:srgbClr val="201F1E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nl-BE" dirty="0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0A0024D-B1A9-4DB1-8F6F-56A13393E8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1187863"/>
              </p:ext>
            </p:extLst>
          </p:nvPr>
        </p:nvGraphicFramePr>
        <p:xfrm>
          <a:off x="860843" y="1650273"/>
          <a:ext cx="10568288" cy="4659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3332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041A4-59E9-42B4-92BA-9DD5441F6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3</a:t>
            </a:r>
            <a:r>
              <a:rPr lang="nl-NL" sz="4000"/>
              <a:t>. </a:t>
            </a:r>
            <a:r>
              <a:rPr lang="nl-NL" sz="4000" dirty="0"/>
              <a:t>Verwachte projectresultaten</a:t>
            </a:r>
            <a:endParaRPr lang="nl-BE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B2EBA9-4C1F-4B50-A149-F7EF3FCC8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771" y="2286000"/>
            <a:ext cx="9198430" cy="4023360"/>
          </a:xfrm>
        </p:spPr>
        <p:txBody>
          <a:bodyPr/>
          <a:lstStyle/>
          <a:p>
            <a:pPr marL="514350" indent="-514350" algn="l">
              <a:buFont typeface="+mj-lt"/>
              <a:buAutoNum type="arabicPeriod"/>
            </a:pPr>
            <a:r>
              <a:rPr lang="nl-NL" sz="3200" dirty="0">
                <a:solidFill>
                  <a:srgbClr val="201F1E"/>
                </a:solidFill>
                <a:latin typeface="Source Sans Pro" panose="020B0503030403020204" pitchFamily="34" charset="0"/>
              </a:rPr>
              <a:t>Keuzestage ‘kwaliteitsvolle interacties’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3200" dirty="0">
                <a:solidFill>
                  <a:srgbClr val="201F1E"/>
                </a:solidFill>
                <a:latin typeface="Source Sans Pro" panose="020B0503030403020204" pitchFamily="34" charset="0"/>
              </a:rPr>
              <a:t>Videoclips getuigenissen PLG</a:t>
            </a:r>
          </a:p>
          <a:p>
            <a:pPr marL="514350" indent="-514350" algn="l">
              <a:buFont typeface="+mj-lt"/>
              <a:buAutoNum type="arabicPeriod"/>
            </a:pPr>
            <a:r>
              <a:rPr lang="nl-NL" sz="3200" b="0" i="0" dirty="0">
                <a:solidFill>
                  <a:srgbClr val="201F1E"/>
                </a:solidFill>
                <a:effectLst/>
                <a:latin typeface="Source Sans Pro" panose="020B0503030403020204" pitchFamily="34" charset="0"/>
              </a:rPr>
              <a:t>Activiteiten reflectie ‘veerkracht’</a:t>
            </a:r>
          </a:p>
          <a:p>
            <a:pPr marL="514350" indent="-514350" algn="l">
              <a:buFont typeface="+mj-lt"/>
              <a:buAutoNum type="arabicPeriod"/>
            </a:pPr>
            <a:r>
              <a:rPr lang="nl-NL" sz="3200" dirty="0">
                <a:solidFill>
                  <a:srgbClr val="201F1E"/>
                </a:solidFill>
                <a:latin typeface="Source Sans Pro" panose="020B0503030403020204" pitchFamily="34" charset="0"/>
              </a:rPr>
              <a:t>Databank kennisclips</a:t>
            </a:r>
          </a:p>
          <a:p>
            <a:pPr marL="514350" indent="-514350" algn="l">
              <a:buFont typeface="+mj-lt"/>
              <a:buAutoNum type="arabicPeriod"/>
            </a:pPr>
            <a:r>
              <a:rPr lang="nl-NL" sz="3200" b="0" i="0" dirty="0">
                <a:solidFill>
                  <a:srgbClr val="201F1E"/>
                </a:solidFill>
                <a:effectLst/>
                <a:latin typeface="Source Sans Pro" panose="020B0503030403020204" pitchFamily="34" charset="0"/>
              </a:rPr>
              <a:t>Studiedag kwaliteitsvolle interacties</a:t>
            </a:r>
          </a:p>
          <a:p>
            <a:pPr algn="l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l-NL" sz="1800" dirty="0">
              <a:solidFill>
                <a:srgbClr val="201F1E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A5784B6-0B7E-4FC3-A589-87106B59C7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8003" t="7325" r="7750" b="7397"/>
          <a:stretch/>
        </p:blipFill>
        <p:spPr>
          <a:xfrm>
            <a:off x="865603" y="4626360"/>
            <a:ext cx="540681" cy="540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3301135-4078-4C59-B1E9-B21B2F0C5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383" y="3458426"/>
            <a:ext cx="542030" cy="540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9E94456-5CAA-45C4-9A64-DA2CA2648B4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63383" y="4044146"/>
            <a:ext cx="542591" cy="53649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EBF1FA8-0CBE-44E6-8E83-7CBE90D7C84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62822" y="2250602"/>
            <a:ext cx="542591" cy="54259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A206E1D-221D-4AAA-A2F8-492EA62F7D1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57379" y="2854514"/>
            <a:ext cx="542591" cy="54259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3BE6EC0-537E-4DD9-81B4-2443F5ECB40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4788" y="2842188"/>
            <a:ext cx="542591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848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al">
  <a:themeElements>
    <a:clrScheme name="Blauw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 KKGK 5 okt" id="{FFE0E02A-AD72-4786-AD24-4893F9E7B809}" vid="{D15BE9C2-AAA9-41C1-82EA-4385CDE2AFBD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8623B612493419558C606655CF3E2" ma:contentTypeVersion="13" ma:contentTypeDescription="Create a new document." ma:contentTypeScope="" ma:versionID="b15f4d3978759858d7f7401e808fb5ee">
  <xsd:schema xmlns:xsd="http://www.w3.org/2001/XMLSchema" xmlns:xs="http://www.w3.org/2001/XMLSchema" xmlns:p="http://schemas.microsoft.com/office/2006/metadata/properties" xmlns:ns3="4274e6e2-d1b1-4670-98ed-c673481c830e" xmlns:ns4="850d1aea-5dd7-4332-96c6-f4dbe3140561" targetNamespace="http://schemas.microsoft.com/office/2006/metadata/properties" ma:root="true" ma:fieldsID="f3cbead88de3a59b3310ca0657c05e6e" ns3:_="" ns4:_="">
    <xsd:import namespace="4274e6e2-d1b1-4670-98ed-c673481c830e"/>
    <xsd:import namespace="850d1aea-5dd7-4332-96c6-f4dbe314056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Locatio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74e6e2-d1b1-4670-98ed-c673481c830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0d1aea-5dd7-4332-96c6-f4dbe31405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601705-B279-44F5-9A96-91EB0ED37D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74e6e2-d1b1-4670-98ed-c673481c830e"/>
    <ds:schemaRef ds:uri="850d1aea-5dd7-4332-96c6-f4dbe31405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EC4982-C95C-4F8F-916D-49DC3FDACDA3}">
  <ds:schemaRefs>
    <ds:schemaRef ds:uri="http://www.w3.org/XML/1998/namespace"/>
    <ds:schemaRef ds:uri="http://purl.org/dc/dcmitype/"/>
    <ds:schemaRef ds:uri="4274e6e2-d1b1-4670-98ed-c673481c830e"/>
    <ds:schemaRef ds:uri="http://schemas.microsoft.com/office/infopath/2007/PartnerControls"/>
    <ds:schemaRef ds:uri="http://purl.org/dc/terms/"/>
    <ds:schemaRef ds:uri="850d1aea-5dd7-4332-96c6-f4dbe3140561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F498174-1C8F-45D4-B77E-AA214B36728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10988</TotalTime>
  <Words>107</Words>
  <Application>Microsoft Office PowerPoint</Application>
  <PresentationFormat>Widescreen</PresentationFormat>
  <Paragraphs>20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Source Sans Pro</vt:lpstr>
      <vt:lpstr>Tw Cen MT</vt:lpstr>
      <vt:lpstr>Tw Cen MT Condensed</vt:lpstr>
      <vt:lpstr>Wingdings 3</vt:lpstr>
      <vt:lpstr>Integraal</vt:lpstr>
      <vt:lpstr> </vt:lpstr>
      <vt:lpstr>1. Foci – link met grote kansen – vernieuwende aspect</vt:lpstr>
      <vt:lpstr>2. Doelstellingen (+ projectfasering)</vt:lpstr>
      <vt:lpstr>3. Verwachte projectresultaten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vooruitblik</dc:title>
  <dc:creator>Carolien Frijns</dc:creator>
  <cp:lastModifiedBy>Eveline Mertens</cp:lastModifiedBy>
  <cp:revision>21</cp:revision>
  <dcterms:created xsi:type="dcterms:W3CDTF">2020-12-05T15:58:19Z</dcterms:created>
  <dcterms:modified xsi:type="dcterms:W3CDTF">2021-04-02T18:31:30Z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0x0101008998623B612493419558C606655CF3E2</vt:lpwstr>
  </property>
</Properties>
</file>