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9"/>
  </p:notesMasterIdLst>
  <p:sldIdLst>
    <p:sldId id="593" r:id="rId5"/>
    <p:sldId id="350" r:id="rId6"/>
    <p:sldId id="351" r:id="rId7"/>
    <p:sldId id="353"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435" autoAdjust="0"/>
  </p:normalViewPr>
  <p:slideViewPr>
    <p:cSldViewPr snapToGrid="0">
      <p:cViewPr varScale="1">
        <p:scale>
          <a:sx n="39" d="100"/>
          <a:sy n="39" d="100"/>
        </p:scale>
        <p:origin x="16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C43CD1-4CBA-40D8-BE3A-F2A4497397A8}" type="doc">
      <dgm:prSet loTypeId="urn:microsoft.com/office/officeart/2008/layout/LinedList" loCatId="list" qsTypeId="urn:microsoft.com/office/officeart/2005/8/quickstyle/simple5" qsCatId="simple" csTypeId="urn:microsoft.com/office/officeart/2005/8/colors/accent1_2" csCatId="accent1"/>
      <dgm:spPr/>
      <dgm:t>
        <a:bodyPr/>
        <a:lstStyle/>
        <a:p>
          <a:endParaRPr lang="en-US"/>
        </a:p>
      </dgm:t>
    </dgm:pt>
    <dgm:pt modelId="{1463EF04-325E-473E-9912-445871CD4346}">
      <dgm:prSet custT="1"/>
      <dgm:spPr/>
      <dgm:t>
        <a:bodyPr/>
        <a:lstStyle/>
        <a:p>
          <a:r>
            <a:rPr lang="nl-NL" sz="1200" dirty="0"/>
            <a:t>De deelnemende </a:t>
          </a:r>
          <a:r>
            <a:rPr lang="nl-NL" sz="1200" b="1" dirty="0"/>
            <a:t>basisscholen</a:t>
          </a:r>
          <a:r>
            <a:rPr lang="nl-NL" sz="1200" dirty="0"/>
            <a:t> verhogen het </a:t>
          </a:r>
          <a:r>
            <a:rPr lang="nl-NL" sz="1200" b="1" dirty="0"/>
            <a:t>bewustzijn</a:t>
          </a:r>
          <a:r>
            <a:rPr lang="nl-NL" sz="1200" dirty="0"/>
            <a:t> van de relatie tussen warme partnerschappen met ouders en schoolsucces van alle kinderen, en specifiek van kinderen die opgroeien in kansarmoede. </a:t>
          </a:r>
          <a:r>
            <a:rPr lang="nl-BE" sz="1200" dirty="0"/>
            <a:t> </a:t>
          </a:r>
          <a:endParaRPr lang="en-US" sz="1200" dirty="0"/>
        </a:p>
      </dgm:t>
    </dgm:pt>
    <dgm:pt modelId="{8DE328BB-A3B4-4924-A7FE-23E59EE7BF62}" type="parTrans" cxnId="{334AA586-8421-4A68-BE15-591ABAB0475B}">
      <dgm:prSet/>
      <dgm:spPr/>
      <dgm:t>
        <a:bodyPr/>
        <a:lstStyle/>
        <a:p>
          <a:endParaRPr lang="en-US"/>
        </a:p>
      </dgm:t>
    </dgm:pt>
    <dgm:pt modelId="{BD9EE7F1-11F0-486E-B8AD-C1C731C17FB1}" type="sibTrans" cxnId="{334AA586-8421-4A68-BE15-591ABAB0475B}">
      <dgm:prSet/>
      <dgm:spPr/>
      <dgm:t>
        <a:bodyPr/>
        <a:lstStyle/>
        <a:p>
          <a:endParaRPr lang="en-US"/>
        </a:p>
      </dgm:t>
    </dgm:pt>
    <dgm:pt modelId="{7C209F1F-AB26-4626-AFAD-371EAFC512D4}">
      <dgm:prSet/>
      <dgm:spPr/>
      <dgm:t>
        <a:bodyPr/>
        <a:lstStyle/>
        <a:p>
          <a:r>
            <a:rPr lang="nl-NL"/>
            <a:t>De deelnemende </a:t>
          </a:r>
          <a:r>
            <a:rPr lang="nl-NL" b="1"/>
            <a:t>basisscholen</a:t>
          </a:r>
          <a:r>
            <a:rPr lang="nl-NL"/>
            <a:t> versterken hun visie op </a:t>
          </a:r>
          <a:r>
            <a:rPr lang="nl-NL" b="1"/>
            <a:t>taal-, zorg- en diversiteitsbeleid</a:t>
          </a:r>
          <a:r>
            <a:rPr lang="nl-NL"/>
            <a:t> en verlagen mogelijke talige drempels voor ouders in kansarmoede. </a:t>
          </a:r>
          <a:r>
            <a:rPr lang="nl-BE"/>
            <a:t> </a:t>
          </a:r>
          <a:endParaRPr lang="en-US"/>
        </a:p>
      </dgm:t>
    </dgm:pt>
    <dgm:pt modelId="{DE14CF52-BF81-476E-9E20-065543FE2C09}" type="parTrans" cxnId="{36141A51-A692-47BD-89CD-8388E0F54298}">
      <dgm:prSet/>
      <dgm:spPr/>
      <dgm:t>
        <a:bodyPr/>
        <a:lstStyle/>
        <a:p>
          <a:endParaRPr lang="en-US"/>
        </a:p>
      </dgm:t>
    </dgm:pt>
    <dgm:pt modelId="{38FE2450-5B3E-437E-8B33-ED7E05F97296}" type="sibTrans" cxnId="{36141A51-A692-47BD-89CD-8388E0F54298}">
      <dgm:prSet/>
      <dgm:spPr/>
      <dgm:t>
        <a:bodyPr/>
        <a:lstStyle/>
        <a:p>
          <a:endParaRPr lang="en-US"/>
        </a:p>
      </dgm:t>
    </dgm:pt>
    <dgm:pt modelId="{41B79AF3-6327-44A9-A362-F0AABF674942}">
      <dgm:prSet/>
      <dgm:spPr/>
      <dgm:t>
        <a:bodyPr/>
        <a:lstStyle/>
        <a:p>
          <a:r>
            <a:rPr lang="nl-NL" dirty="0"/>
            <a:t>De deelnemende </a:t>
          </a:r>
          <a:r>
            <a:rPr lang="nl-NL" b="1" dirty="0"/>
            <a:t>basisscholen</a:t>
          </a:r>
          <a:r>
            <a:rPr lang="nl-NL" dirty="0"/>
            <a:t> versterken hun </a:t>
          </a:r>
          <a:r>
            <a:rPr lang="nl-NL" b="1" dirty="0"/>
            <a:t>competenties</a:t>
          </a:r>
          <a:r>
            <a:rPr lang="nl-NL" dirty="0"/>
            <a:t> om warme partnerschappen met ouders te realiseren. </a:t>
          </a:r>
          <a:r>
            <a:rPr lang="nl-BE" dirty="0"/>
            <a:t> </a:t>
          </a:r>
          <a:endParaRPr lang="en-US" dirty="0"/>
        </a:p>
      </dgm:t>
    </dgm:pt>
    <dgm:pt modelId="{FA4C3838-1851-4D9B-B41D-E91DBB0F1989}" type="parTrans" cxnId="{977ACCBE-B89C-4659-B195-BD359D4286E6}">
      <dgm:prSet/>
      <dgm:spPr/>
      <dgm:t>
        <a:bodyPr/>
        <a:lstStyle/>
        <a:p>
          <a:endParaRPr lang="en-US"/>
        </a:p>
      </dgm:t>
    </dgm:pt>
    <dgm:pt modelId="{77A9E57D-ACDB-4C1E-9888-762FAE0C2687}" type="sibTrans" cxnId="{977ACCBE-B89C-4659-B195-BD359D4286E6}">
      <dgm:prSet/>
      <dgm:spPr/>
      <dgm:t>
        <a:bodyPr/>
        <a:lstStyle/>
        <a:p>
          <a:endParaRPr lang="en-US"/>
        </a:p>
      </dgm:t>
    </dgm:pt>
    <dgm:pt modelId="{CAD32A5A-F90C-4099-8BF3-8B7647005D73}">
      <dgm:prSet/>
      <dgm:spPr/>
      <dgm:t>
        <a:bodyPr/>
        <a:lstStyle/>
        <a:p>
          <a:r>
            <a:rPr lang="nl-NL"/>
            <a:t>De deelnemende </a:t>
          </a:r>
          <a:r>
            <a:rPr lang="nl-NL" b="1"/>
            <a:t>basisscholen</a:t>
          </a:r>
          <a:r>
            <a:rPr lang="nl-NL"/>
            <a:t> ondernemen </a:t>
          </a:r>
          <a:r>
            <a:rPr lang="nl-NL" i="1"/>
            <a:t>evidence-based</a:t>
          </a:r>
          <a:r>
            <a:rPr lang="nl-NL"/>
            <a:t> </a:t>
          </a:r>
          <a:r>
            <a:rPr lang="nl-NL" b="1"/>
            <a:t>acties</a:t>
          </a:r>
          <a:r>
            <a:rPr lang="nl-NL"/>
            <a:t> om warme partnerschappen met en tussen ouders te realiseren. </a:t>
          </a:r>
          <a:r>
            <a:rPr lang="nl-BE"/>
            <a:t> </a:t>
          </a:r>
          <a:endParaRPr lang="en-US"/>
        </a:p>
      </dgm:t>
    </dgm:pt>
    <dgm:pt modelId="{C9AD1131-F207-42C3-B067-A18841755453}" type="parTrans" cxnId="{D82EF105-FB27-4683-96D5-EC28AD1A9AAD}">
      <dgm:prSet/>
      <dgm:spPr/>
      <dgm:t>
        <a:bodyPr/>
        <a:lstStyle/>
        <a:p>
          <a:endParaRPr lang="en-US"/>
        </a:p>
      </dgm:t>
    </dgm:pt>
    <dgm:pt modelId="{C6986026-E9BB-4D86-8D22-9D317BD57169}" type="sibTrans" cxnId="{D82EF105-FB27-4683-96D5-EC28AD1A9AAD}">
      <dgm:prSet/>
      <dgm:spPr/>
      <dgm:t>
        <a:bodyPr/>
        <a:lstStyle/>
        <a:p>
          <a:endParaRPr lang="en-US"/>
        </a:p>
      </dgm:t>
    </dgm:pt>
    <dgm:pt modelId="{6F791110-811C-4C19-815E-E3D2CC1E32DD}">
      <dgm:prSet/>
      <dgm:spPr/>
      <dgm:t>
        <a:bodyPr/>
        <a:lstStyle/>
        <a:p>
          <a:r>
            <a:rPr lang="nl-NL"/>
            <a:t>De deelnemende </a:t>
          </a:r>
          <a:r>
            <a:rPr lang="nl-NL" b="1"/>
            <a:t>basisscholen</a:t>
          </a:r>
          <a:r>
            <a:rPr lang="nl-NL"/>
            <a:t> gaan duurzame partnerschappen aan met </a:t>
          </a:r>
          <a:r>
            <a:rPr lang="nl-NL" b="1"/>
            <a:t>buurtorganisaties</a:t>
          </a:r>
          <a:r>
            <a:rPr lang="nl-NL"/>
            <a:t> in functie van ouderbetrokkenheid. </a:t>
          </a:r>
          <a:r>
            <a:rPr lang="nl-BE"/>
            <a:t> </a:t>
          </a:r>
          <a:endParaRPr lang="en-US"/>
        </a:p>
      </dgm:t>
    </dgm:pt>
    <dgm:pt modelId="{313ACFB1-0721-45DC-A8AC-2AE50F5BF46F}" type="parTrans" cxnId="{01A982A6-2386-43F5-ACA3-A1CFADC8F26C}">
      <dgm:prSet/>
      <dgm:spPr/>
      <dgm:t>
        <a:bodyPr/>
        <a:lstStyle/>
        <a:p>
          <a:endParaRPr lang="en-US"/>
        </a:p>
      </dgm:t>
    </dgm:pt>
    <dgm:pt modelId="{EF058956-D7DC-46FA-BD42-F7178127B6F0}" type="sibTrans" cxnId="{01A982A6-2386-43F5-ACA3-A1CFADC8F26C}">
      <dgm:prSet/>
      <dgm:spPr/>
      <dgm:t>
        <a:bodyPr/>
        <a:lstStyle/>
        <a:p>
          <a:endParaRPr lang="en-US"/>
        </a:p>
      </dgm:t>
    </dgm:pt>
    <dgm:pt modelId="{40CBFB33-0798-429D-B54A-9903270D85AE}">
      <dgm:prSet/>
      <dgm:spPr/>
      <dgm:t>
        <a:bodyPr/>
        <a:lstStyle/>
        <a:p>
          <a:r>
            <a:rPr lang="nl-NL"/>
            <a:t>De </a:t>
          </a:r>
          <a:r>
            <a:rPr lang="nl-NL" b="1"/>
            <a:t>studenten</a:t>
          </a:r>
          <a:r>
            <a:rPr lang="nl-NL"/>
            <a:t> die stagelopen op de betreffende basisscholen versterken hun competenties m.b.t. informele ontmoetingen met ouders. </a:t>
          </a:r>
          <a:r>
            <a:rPr lang="nl-BE"/>
            <a:t> </a:t>
          </a:r>
          <a:endParaRPr lang="en-US"/>
        </a:p>
      </dgm:t>
    </dgm:pt>
    <dgm:pt modelId="{25E00623-C31F-49BC-922C-78D5732CCA91}" type="parTrans" cxnId="{17EB8836-1AEE-4988-892C-5A238BDDA491}">
      <dgm:prSet/>
      <dgm:spPr/>
      <dgm:t>
        <a:bodyPr/>
        <a:lstStyle/>
        <a:p>
          <a:endParaRPr lang="en-US"/>
        </a:p>
      </dgm:t>
    </dgm:pt>
    <dgm:pt modelId="{6CC8FB2D-BD8C-4B5F-8426-E0031B2BBD7D}" type="sibTrans" cxnId="{17EB8836-1AEE-4988-892C-5A238BDDA491}">
      <dgm:prSet/>
      <dgm:spPr/>
      <dgm:t>
        <a:bodyPr/>
        <a:lstStyle/>
        <a:p>
          <a:endParaRPr lang="en-US"/>
        </a:p>
      </dgm:t>
    </dgm:pt>
    <dgm:pt modelId="{BCEBC6FA-FB00-4027-B308-8839B8284B23}">
      <dgm:prSet/>
      <dgm:spPr/>
      <dgm:t>
        <a:bodyPr/>
        <a:lstStyle/>
        <a:p>
          <a:r>
            <a:rPr lang="nl-NL"/>
            <a:t>De deelnemende </a:t>
          </a:r>
          <a:r>
            <a:rPr lang="nl-NL" b="1"/>
            <a:t>lerarenopleidingen</a:t>
          </a:r>
          <a:r>
            <a:rPr lang="nl-NL"/>
            <a:t> versterken hun </a:t>
          </a:r>
          <a:r>
            <a:rPr lang="nl-NL" b="1"/>
            <a:t>curricula</a:t>
          </a:r>
          <a:r>
            <a:rPr lang="nl-NL"/>
            <a:t> m.b.t. warme partnerschappen met ouders.</a:t>
          </a:r>
          <a:r>
            <a:rPr lang="nl-BE"/>
            <a:t> </a:t>
          </a:r>
          <a:endParaRPr lang="en-US"/>
        </a:p>
      </dgm:t>
    </dgm:pt>
    <dgm:pt modelId="{242CD86F-F23C-46B8-8EE5-41D528DE15C9}" type="parTrans" cxnId="{0452ABE7-D55B-4DEE-BFDA-9E2515338260}">
      <dgm:prSet/>
      <dgm:spPr/>
      <dgm:t>
        <a:bodyPr/>
        <a:lstStyle/>
        <a:p>
          <a:endParaRPr lang="en-US"/>
        </a:p>
      </dgm:t>
    </dgm:pt>
    <dgm:pt modelId="{BAACE7D0-136D-49B8-BC34-EABD31A293D9}" type="sibTrans" cxnId="{0452ABE7-D55B-4DEE-BFDA-9E2515338260}">
      <dgm:prSet/>
      <dgm:spPr/>
      <dgm:t>
        <a:bodyPr/>
        <a:lstStyle/>
        <a:p>
          <a:endParaRPr lang="en-US"/>
        </a:p>
      </dgm:t>
    </dgm:pt>
    <dgm:pt modelId="{162631B1-7941-4286-8A3D-1FFC104656F4}" type="pres">
      <dgm:prSet presAssocID="{E2C43CD1-4CBA-40D8-BE3A-F2A4497397A8}" presName="vert0" presStyleCnt="0">
        <dgm:presLayoutVars>
          <dgm:dir/>
          <dgm:animOne val="branch"/>
          <dgm:animLvl val="lvl"/>
        </dgm:presLayoutVars>
      </dgm:prSet>
      <dgm:spPr/>
    </dgm:pt>
    <dgm:pt modelId="{4D6A2892-BA6A-41AC-B845-D7AAA0A67294}" type="pres">
      <dgm:prSet presAssocID="{1463EF04-325E-473E-9912-445871CD4346}" presName="thickLine" presStyleLbl="alignNode1" presStyleIdx="0" presStyleCnt="7"/>
      <dgm:spPr/>
    </dgm:pt>
    <dgm:pt modelId="{961B83AB-18D8-4221-8E58-7FA0EE5D338D}" type="pres">
      <dgm:prSet presAssocID="{1463EF04-325E-473E-9912-445871CD4346}" presName="horz1" presStyleCnt="0"/>
      <dgm:spPr/>
    </dgm:pt>
    <dgm:pt modelId="{C0E2053F-E110-4393-8EC1-F27548BF1DC1}" type="pres">
      <dgm:prSet presAssocID="{1463EF04-325E-473E-9912-445871CD4346}" presName="tx1" presStyleLbl="revTx" presStyleIdx="0" presStyleCnt="7"/>
      <dgm:spPr/>
    </dgm:pt>
    <dgm:pt modelId="{FB6AC3E3-A273-49CE-A12A-275DD6413433}" type="pres">
      <dgm:prSet presAssocID="{1463EF04-325E-473E-9912-445871CD4346}" presName="vert1" presStyleCnt="0"/>
      <dgm:spPr/>
    </dgm:pt>
    <dgm:pt modelId="{8C8721C5-904E-4DEB-ACE2-08B36DA7BA7B}" type="pres">
      <dgm:prSet presAssocID="{7C209F1F-AB26-4626-AFAD-371EAFC512D4}" presName="thickLine" presStyleLbl="alignNode1" presStyleIdx="1" presStyleCnt="7"/>
      <dgm:spPr/>
    </dgm:pt>
    <dgm:pt modelId="{4F440331-AF82-4DF6-97F7-EB58C64B5796}" type="pres">
      <dgm:prSet presAssocID="{7C209F1F-AB26-4626-AFAD-371EAFC512D4}" presName="horz1" presStyleCnt="0"/>
      <dgm:spPr/>
    </dgm:pt>
    <dgm:pt modelId="{878AA2B0-1677-4990-A668-C6F241C774BC}" type="pres">
      <dgm:prSet presAssocID="{7C209F1F-AB26-4626-AFAD-371EAFC512D4}" presName="tx1" presStyleLbl="revTx" presStyleIdx="1" presStyleCnt="7"/>
      <dgm:spPr/>
    </dgm:pt>
    <dgm:pt modelId="{847939FA-1BDD-4176-91A9-88B47AC5C8A1}" type="pres">
      <dgm:prSet presAssocID="{7C209F1F-AB26-4626-AFAD-371EAFC512D4}" presName="vert1" presStyleCnt="0"/>
      <dgm:spPr/>
    </dgm:pt>
    <dgm:pt modelId="{C48B2486-6833-4052-9A30-9EF779A8C089}" type="pres">
      <dgm:prSet presAssocID="{41B79AF3-6327-44A9-A362-F0AABF674942}" presName="thickLine" presStyleLbl="alignNode1" presStyleIdx="2" presStyleCnt="7"/>
      <dgm:spPr/>
    </dgm:pt>
    <dgm:pt modelId="{B09E0D4D-22C6-4065-9C4C-6C637FFD1B14}" type="pres">
      <dgm:prSet presAssocID="{41B79AF3-6327-44A9-A362-F0AABF674942}" presName="horz1" presStyleCnt="0"/>
      <dgm:spPr/>
    </dgm:pt>
    <dgm:pt modelId="{69023942-4DF5-4871-A43F-3FD11DA08F91}" type="pres">
      <dgm:prSet presAssocID="{41B79AF3-6327-44A9-A362-F0AABF674942}" presName="tx1" presStyleLbl="revTx" presStyleIdx="2" presStyleCnt="7"/>
      <dgm:spPr/>
    </dgm:pt>
    <dgm:pt modelId="{6F84ECEA-C9B0-49D7-A007-502F63082E5B}" type="pres">
      <dgm:prSet presAssocID="{41B79AF3-6327-44A9-A362-F0AABF674942}" presName="vert1" presStyleCnt="0"/>
      <dgm:spPr/>
    </dgm:pt>
    <dgm:pt modelId="{BA33BDDA-7953-455E-B7AE-0EF4F3BDA7A5}" type="pres">
      <dgm:prSet presAssocID="{CAD32A5A-F90C-4099-8BF3-8B7647005D73}" presName="thickLine" presStyleLbl="alignNode1" presStyleIdx="3" presStyleCnt="7"/>
      <dgm:spPr/>
    </dgm:pt>
    <dgm:pt modelId="{8EF9B272-82DA-425D-8B6D-FB8FF97002C0}" type="pres">
      <dgm:prSet presAssocID="{CAD32A5A-F90C-4099-8BF3-8B7647005D73}" presName="horz1" presStyleCnt="0"/>
      <dgm:spPr/>
    </dgm:pt>
    <dgm:pt modelId="{7A7816B0-688C-423B-9A3E-1B7E218D7BF5}" type="pres">
      <dgm:prSet presAssocID="{CAD32A5A-F90C-4099-8BF3-8B7647005D73}" presName="tx1" presStyleLbl="revTx" presStyleIdx="3" presStyleCnt="7"/>
      <dgm:spPr/>
    </dgm:pt>
    <dgm:pt modelId="{CF783ABB-2D79-43AE-B2DA-A96F12A37755}" type="pres">
      <dgm:prSet presAssocID="{CAD32A5A-F90C-4099-8BF3-8B7647005D73}" presName="vert1" presStyleCnt="0"/>
      <dgm:spPr/>
    </dgm:pt>
    <dgm:pt modelId="{B0D02DF9-56A1-4D8B-9DA9-33EFE470147C}" type="pres">
      <dgm:prSet presAssocID="{6F791110-811C-4C19-815E-E3D2CC1E32DD}" presName="thickLine" presStyleLbl="alignNode1" presStyleIdx="4" presStyleCnt="7"/>
      <dgm:spPr/>
    </dgm:pt>
    <dgm:pt modelId="{68D82AC1-DC2A-4797-B38E-A3F2DF85CC49}" type="pres">
      <dgm:prSet presAssocID="{6F791110-811C-4C19-815E-E3D2CC1E32DD}" presName="horz1" presStyleCnt="0"/>
      <dgm:spPr/>
    </dgm:pt>
    <dgm:pt modelId="{B0CDEEB5-ED09-4BC9-B294-626616D7C53E}" type="pres">
      <dgm:prSet presAssocID="{6F791110-811C-4C19-815E-E3D2CC1E32DD}" presName="tx1" presStyleLbl="revTx" presStyleIdx="4" presStyleCnt="7"/>
      <dgm:spPr/>
    </dgm:pt>
    <dgm:pt modelId="{B8B6772D-0331-4A82-9B7D-83CA0C2CFAE0}" type="pres">
      <dgm:prSet presAssocID="{6F791110-811C-4C19-815E-E3D2CC1E32DD}" presName="vert1" presStyleCnt="0"/>
      <dgm:spPr/>
    </dgm:pt>
    <dgm:pt modelId="{91B1A7F2-0343-49A0-A1E9-3F90DB50F9D5}" type="pres">
      <dgm:prSet presAssocID="{40CBFB33-0798-429D-B54A-9903270D85AE}" presName="thickLine" presStyleLbl="alignNode1" presStyleIdx="5" presStyleCnt="7"/>
      <dgm:spPr/>
    </dgm:pt>
    <dgm:pt modelId="{955D57C3-4798-4044-9D6A-5015B31A3360}" type="pres">
      <dgm:prSet presAssocID="{40CBFB33-0798-429D-B54A-9903270D85AE}" presName="horz1" presStyleCnt="0"/>
      <dgm:spPr/>
    </dgm:pt>
    <dgm:pt modelId="{391E58FF-04EC-4F66-A78C-88C75159BFC4}" type="pres">
      <dgm:prSet presAssocID="{40CBFB33-0798-429D-B54A-9903270D85AE}" presName="tx1" presStyleLbl="revTx" presStyleIdx="5" presStyleCnt="7"/>
      <dgm:spPr/>
    </dgm:pt>
    <dgm:pt modelId="{44BE4693-17E6-4404-9CB8-7BEF5C739EC8}" type="pres">
      <dgm:prSet presAssocID="{40CBFB33-0798-429D-B54A-9903270D85AE}" presName="vert1" presStyleCnt="0"/>
      <dgm:spPr/>
    </dgm:pt>
    <dgm:pt modelId="{DF67A778-C93E-411D-ACEF-FEC145B8FBEF}" type="pres">
      <dgm:prSet presAssocID="{BCEBC6FA-FB00-4027-B308-8839B8284B23}" presName="thickLine" presStyleLbl="alignNode1" presStyleIdx="6" presStyleCnt="7"/>
      <dgm:spPr/>
    </dgm:pt>
    <dgm:pt modelId="{63DF64B6-5EF5-421C-BE7E-3D8FB53AC07C}" type="pres">
      <dgm:prSet presAssocID="{BCEBC6FA-FB00-4027-B308-8839B8284B23}" presName="horz1" presStyleCnt="0"/>
      <dgm:spPr/>
    </dgm:pt>
    <dgm:pt modelId="{F66F9589-A132-4398-A3F8-E9A3203AAC47}" type="pres">
      <dgm:prSet presAssocID="{BCEBC6FA-FB00-4027-B308-8839B8284B23}" presName="tx1" presStyleLbl="revTx" presStyleIdx="6" presStyleCnt="7"/>
      <dgm:spPr/>
    </dgm:pt>
    <dgm:pt modelId="{1ADB6744-60DC-4D28-93B2-19BF61318160}" type="pres">
      <dgm:prSet presAssocID="{BCEBC6FA-FB00-4027-B308-8839B8284B23}" presName="vert1" presStyleCnt="0"/>
      <dgm:spPr/>
    </dgm:pt>
  </dgm:ptLst>
  <dgm:cxnLst>
    <dgm:cxn modelId="{95F64605-6389-4997-82DB-8003E008ACD6}" type="presOf" srcId="{7C209F1F-AB26-4626-AFAD-371EAFC512D4}" destId="{878AA2B0-1677-4990-A668-C6F241C774BC}" srcOrd="0" destOrd="0" presId="urn:microsoft.com/office/officeart/2008/layout/LinedList"/>
    <dgm:cxn modelId="{D82EF105-FB27-4683-96D5-EC28AD1A9AAD}" srcId="{E2C43CD1-4CBA-40D8-BE3A-F2A4497397A8}" destId="{CAD32A5A-F90C-4099-8BF3-8B7647005D73}" srcOrd="3" destOrd="0" parTransId="{C9AD1131-F207-42C3-B067-A18841755453}" sibTransId="{C6986026-E9BB-4D86-8D22-9D317BD57169}"/>
    <dgm:cxn modelId="{4EF99E17-8967-4559-BA7E-D2BB98E929AE}" type="presOf" srcId="{40CBFB33-0798-429D-B54A-9903270D85AE}" destId="{391E58FF-04EC-4F66-A78C-88C75159BFC4}" srcOrd="0" destOrd="0" presId="urn:microsoft.com/office/officeart/2008/layout/LinedList"/>
    <dgm:cxn modelId="{5A2A0629-04E8-4A6F-AF77-2BDF34537F8C}" type="presOf" srcId="{1463EF04-325E-473E-9912-445871CD4346}" destId="{C0E2053F-E110-4393-8EC1-F27548BF1DC1}" srcOrd="0" destOrd="0" presId="urn:microsoft.com/office/officeart/2008/layout/LinedList"/>
    <dgm:cxn modelId="{17EB8836-1AEE-4988-892C-5A238BDDA491}" srcId="{E2C43CD1-4CBA-40D8-BE3A-F2A4497397A8}" destId="{40CBFB33-0798-429D-B54A-9903270D85AE}" srcOrd="5" destOrd="0" parTransId="{25E00623-C31F-49BC-922C-78D5732CCA91}" sibTransId="{6CC8FB2D-BD8C-4B5F-8426-E0031B2BBD7D}"/>
    <dgm:cxn modelId="{36141A51-A692-47BD-89CD-8388E0F54298}" srcId="{E2C43CD1-4CBA-40D8-BE3A-F2A4497397A8}" destId="{7C209F1F-AB26-4626-AFAD-371EAFC512D4}" srcOrd="1" destOrd="0" parTransId="{DE14CF52-BF81-476E-9E20-065543FE2C09}" sibTransId="{38FE2450-5B3E-437E-8B33-ED7E05F97296}"/>
    <dgm:cxn modelId="{334AA586-8421-4A68-BE15-591ABAB0475B}" srcId="{E2C43CD1-4CBA-40D8-BE3A-F2A4497397A8}" destId="{1463EF04-325E-473E-9912-445871CD4346}" srcOrd="0" destOrd="0" parTransId="{8DE328BB-A3B4-4924-A7FE-23E59EE7BF62}" sibTransId="{BD9EE7F1-11F0-486E-B8AD-C1C731C17FB1}"/>
    <dgm:cxn modelId="{50671D99-C785-474C-9F0C-EACAF361D764}" type="presOf" srcId="{BCEBC6FA-FB00-4027-B308-8839B8284B23}" destId="{F66F9589-A132-4398-A3F8-E9A3203AAC47}" srcOrd="0" destOrd="0" presId="urn:microsoft.com/office/officeart/2008/layout/LinedList"/>
    <dgm:cxn modelId="{01A982A6-2386-43F5-ACA3-A1CFADC8F26C}" srcId="{E2C43CD1-4CBA-40D8-BE3A-F2A4497397A8}" destId="{6F791110-811C-4C19-815E-E3D2CC1E32DD}" srcOrd="4" destOrd="0" parTransId="{313ACFB1-0721-45DC-A8AC-2AE50F5BF46F}" sibTransId="{EF058956-D7DC-46FA-BD42-F7178127B6F0}"/>
    <dgm:cxn modelId="{E1C23BB4-7535-4CEA-B85E-4DC52A493DE8}" type="presOf" srcId="{E2C43CD1-4CBA-40D8-BE3A-F2A4497397A8}" destId="{162631B1-7941-4286-8A3D-1FFC104656F4}" srcOrd="0" destOrd="0" presId="urn:microsoft.com/office/officeart/2008/layout/LinedList"/>
    <dgm:cxn modelId="{977ACCBE-B89C-4659-B195-BD359D4286E6}" srcId="{E2C43CD1-4CBA-40D8-BE3A-F2A4497397A8}" destId="{41B79AF3-6327-44A9-A362-F0AABF674942}" srcOrd="2" destOrd="0" parTransId="{FA4C3838-1851-4D9B-B41D-E91DBB0F1989}" sibTransId="{77A9E57D-ACDB-4C1E-9888-762FAE0C2687}"/>
    <dgm:cxn modelId="{264EDAC4-1679-4A14-B170-59040F076104}" type="presOf" srcId="{CAD32A5A-F90C-4099-8BF3-8B7647005D73}" destId="{7A7816B0-688C-423B-9A3E-1B7E218D7BF5}" srcOrd="0" destOrd="0" presId="urn:microsoft.com/office/officeart/2008/layout/LinedList"/>
    <dgm:cxn modelId="{0452ABE7-D55B-4DEE-BFDA-9E2515338260}" srcId="{E2C43CD1-4CBA-40D8-BE3A-F2A4497397A8}" destId="{BCEBC6FA-FB00-4027-B308-8839B8284B23}" srcOrd="6" destOrd="0" parTransId="{242CD86F-F23C-46B8-8EE5-41D528DE15C9}" sibTransId="{BAACE7D0-136D-49B8-BC34-EABD31A293D9}"/>
    <dgm:cxn modelId="{596429EC-082A-4D62-84BF-89394423CF86}" type="presOf" srcId="{6F791110-811C-4C19-815E-E3D2CC1E32DD}" destId="{B0CDEEB5-ED09-4BC9-B294-626616D7C53E}" srcOrd="0" destOrd="0" presId="urn:microsoft.com/office/officeart/2008/layout/LinedList"/>
    <dgm:cxn modelId="{F87A94FB-C661-4FAD-AF2D-6AA498734A08}" type="presOf" srcId="{41B79AF3-6327-44A9-A362-F0AABF674942}" destId="{69023942-4DF5-4871-A43F-3FD11DA08F91}" srcOrd="0" destOrd="0" presId="urn:microsoft.com/office/officeart/2008/layout/LinedList"/>
    <dgm:cxn modelId="{9C8A69B4-03FF-4235-9C46-F9A5AC2D9C65}" type="presParOf" srcId="{162631B1-7941-4286-8A3D-1FFC104656F4}" destId="{4D6A2892-BA6A-41AC-B845-D7AAA0A67294}" srcOrd="0" destOrd="0" presId="urn:microsoft.com/office/officeart/2008/layout/LinedList"/>
    <dgm:cxn modelId="{84C7CFF2-9722-4CA8-988A-A84C5606041A}" type="presParOf" srcId="{162631B1-7941-4286-8A3D-1FFC104656F4}" destId="{961B83AB-18D8-4221-8E58-7FA0EE5D338D}" srcOrd="1" destOrd="0" presId="urn:microsoft.com/office/officeart/2008/layout/LinedList"/>
    <dgm:cxn modelId="{59099B42-5251-4C1F-AD21-9374321F6C74}" type="presParOf" srcId="{961B83AB-18D8-4221-8E58-7FA0EE5D338D}" destId="{C0E2053F-E110-4393-8EC1-F27548BF1DC1}" srcOrd="0" destOrd="0" presId="urn:microsoft.com/office/officeart/2008/layout/LinedList"/>
    <dgm:cxn modelId="{CFADA2A0-B7D5-48ED-A43B-B0FD3BE49C7B}" type="presParOf" srcId="{961B83AB-18D8-4221-8E58-7FA0EE5D338D}" destId="{FB6AC3E3-A273-49CE-A12A-275DD6413433}" srcOrd="1" destOrd="0" presId="urn:microsoft.com/office/officeart/2008/layout/LinedList"/>
    <dgm:cxn modelId="{188DB39D-4E15-471A-84B4-85B0872AFAFA}" type="presParOf" srcId="{162631B1-7941-4286-8A3D-1FFC104656F4}" destId="{8C8721C5-904E-4DEB-ACE2-08B36DA7BA7B}" srcOrd="2" destOrd="0" presId="urn:microsoft.com/office/officeart/2008/layout/LinedList"/>
    <dgm:cxn modelId="{C3368057-2AE7-4FAF-A002-AF9CA85B9512}" type="presParOf" srcId="{162631B1-7941-4286-8A3D-1FFC104656F4}" destId="{4F440331-AF82-4DF6-97F7-EB58C64B5796}" srcOrd="3" destOrd="0" presId="urn:microsoft.com/office/officeart/2008/layout/LinedList"/>
    <dgm:cxn modelId="{EB59C2C7-7632-428F-885B-455BA4BC29DE}" type="presParOf" srcId="{4F440331-AF82-4DF6-97F7-EB58C64B5796}" destId="{878AA2B0-1677-4990-A668-C6F241C774BC}" srcOrd="0" destOrd="0" presId="urn:microsoft.com/office/officeart/2008/layout/LinedList"/>
    <dgm:cxn modelId="{C2279AE6-BF8F-49C7-ABD1-11FA81D8E560}" type="presParOf" srcId="{4F440331-AF82-4DF6-97F7-EB58C64B5796}" destId="{847939FA-1BDD-4176-91A9-88B47AC5C8A1}" srcOrd="1" destOrd="0" presId="urn:microsoft.com/office/officeart/2008/layout/LinedList"/>
    <dgm:cxn modelId="{1DBB76A1-CEBE-48AB-B896-08D6C2489FD0}" type="presParOf" srcId="{162631B1-7941-4286-8A3D-1FFC104656F4}" destId="{C48B2486-6833-4052-9A30-9EF779A8C089}" srcOrd="4" destOrd="0" presId="urn:microsoft.com/office/officeart/2008/layout/LinedList"/>
    <dgm:cxn modelId="{EEDB3A47-3077-46A7-AAD5-AAFF0C1C8D13}" type="presParOf" srcId="{162631B1-7941-4286-8A3D-1FFC104656F4}" destId="{B09E0D4D-22C6-4065-9C4C-6C637FFD1B14}" srcOrd="5" destOrd="0" presId="urn:microsoft.com/office/officeart/2008/layout/LinedList"/>
    <dgm:cxn modelId="{2536A347-7BD1-462C-A4BB-07A2A2EB7C20}" type="presParOf" srcId="{B09E0D4D-22C6-4065-9C4C-6C637FFD1B14}" destId="{69023942-4DF5-4871-A43F-3FD11DA08F91}" srcOrd="0" destOrd="0" presId="urn:microsoft.com/office/officeart/2008/layout/LinedList"/>
    <dgm:cxn modelId="{C00DFE2E-A1C5-40E6-BBE5-A00D6411C67A}" type="presParOf" srcId="{B09E0D4D-22C6-4065-9C4C-6C637FFD1B14}" destId="{6F84ECEA-C9B0-49D7-A007-502F63082E5B}" srcOrd="1" destOrd="0" presId="urn:microsoft.com/office/officeart/2008/layout/LinedList"/>
    <dgm:cxn modelId="{BAC51A47-BFC2-437C-8BA1-1D108A83D6D3}" type="presParOf" srcId="{162631B1-7941-4286-8A3D-1FFC104656F4}" destId="{BA33BDDA-7953-455E-B7AE-0EF4F3BDA7A5}" srcOrd="6" destOrd="0" presId="urn:microsoft.com/office/officeart/2008/layout/LinedList"/>
    <dgm:cxn modelId="{74F0E310-5CDD-4C00-9B29-95BACC2EC391}" type="presParOf" srcId="{162631B1-7941-4286-8A3D-1FFC104656F4}" destId="{8EF9B272-82DA-425D-8B6D-FB8FF97002C0}" srcOrd="7" destOrd="0" presId="urn:microsoft.com/office/officeart/2008/layout/LinedList"/>
    <dgm:cxn modelId="{FC949481-04B7-48FA-A282-82132B54B4EE}" type="presParOf" srcId="{8EF9B272-82DA-425D-8B6D-FB8FF97002C0}" destId="{7A7816B0-688C-423B-9A3E-1B7E218D7BF5}" srcOrd="0" destOrd="0" presId="urn:microsoft.com/office/officeart/2008/layout/LinedList"/>
    <dgm:cxn modelId="{4EC18C97-0825-4DBB-8ACB-DAA13E82941D}" type="presParOf" srcId="{8EF9B272-82DA-425D-8B6D-FB8FF97002C0}" destId="{CF783ABB-2D79-43AE-B2DA-A96F12A37755}" srcOrd="1" destOrd="0" presId="urn:microsoft.com/office/officeart/2008/layout/LinedList"/>
    <dgm:cxn modelId="{4BB3CBF9-AAA5-492A-BCA4-B12A58B0FE99}" type="presParOf" srcId="{162631B1-7941-4286-8A3D-1FFC104656F4}" destId="{B0D02DF9-56A1-4D8B-9DA9-33EFE470147C}" srcOrd="8" destOrd="0" presId="urn:microsoft.com/office/officeart/2008/layout/LinedList"/>
    <dgm:cxn modelId="{6CDD1E24-AC68-4E31-8D6F-86886DEB3D91}" type="presParOf" srcId="{162631B1-7941-4286-8A3D-1FFC104656F4}" destId="{68D82AC1-DC2A-4797-B38E-A3F2DF85CC49}" srcOrd="9" destOrd="0" presId="urn:microsoft.com/office/officeart/2008/layout/LinedList"/>
    <dgm:cxn modelId="{906613BE-AAD2-4407-9495-59FF44F1CD1F}" type="presParOf" srcId="{68D82AC1-DC2A-4797-B38E-A3F2DF85CC49}" destId="{B0CDEEB5-ED09-4BC9-B294-626616D7C53E}" srcOrd="0" destOrd="0" presId="urn:microsoft.com/office/officeart/2008/layout/LinedList"/>
    <dgm:cxn modelId="{85E1548A-41A2-4444-898E-E308E3ECD230}" type="presParOf" srcId="{68D82AC1-DC2A-4797-B38E-A3F2DF85CC49}" destId="{B8B6772D-0331-4A82-9B7D-83CA0C2CFAE0}" srcOrd="1" destOrd="0" presId="urn:microsoft.com/office/officeart/2008/layout/LinedList"/>
    <dgm:cxn modelId="{A3A7855E-6EA0-44D8-B784-FC249BE4D913}" type="presParOf" srcId="{162631B1-7941-4286-8A3D-1FFC104656F4}" destId="{91B1A7F2-0343-49A0-A1E9-3F90DB50F9D5}" srcOrd="10" destOrd="0" presId="urn:microsoft.com/office/officeart/2008/layout/LinedList"/>
    <dgm:cxn modelId="{048C8326-66DF-4D00-906E-484E462E82BD}" type="presParOf" srcId="{162631B1-7941-4286-8A3D-1FFC104656F4}" destId="{955D57C3-4798-4044-9D6A-5015B31A3360}" srcOrd="11" destOrd="0" presId="urn:microsoft.com/office/officeart/2008/layout/LinedList"/>
    <dgm:cxn modelId="{38CF4C0D-7C27-4A39-9D1A-74B5EAC39CD5}" type="presParOf" srcId="{955D57C3-4798-4044-9D6A-5015B31A3360}" destId="{391E58FF-04EC-4F66-A78C-88C75159BFC4}" srcOrd="0" destOrd="0" presId="urn:microsoft.com/office/officeart/2008/layout/LinedList"/>
    <dgm:cxn modelId="{13CDED88-7C4A-427A-A54C-5BA13396AF77}" type="presParOf" srcId="{955D57C3-4798-4044-9D6A-5015B31A3360}" destId="{44BE4693-17E6-4404-9CB8-7BEF5C739EC8}" srcOrd="1" destOrd="0" presId="urn:microsoft.com/office/officeart/2008/layout/LinedList"/>
    <dgm:cxn modelId="{CCA6E5F5-1267-43BE-B6D7-F7D09F2AB774}" type="presParOf" srcId="{162631B1-7941-4286-8A3D-1FFC104656F4}" destId="{DF67A778-C93E-411D-ACEF-FEC145B8FBEF}" srcOrd="12" destOrd="0" presId="urn:microsoft.com/office/officeart/2008/layout/LinedList"/>
    <dgm:cxn modelId="{1B115C63-574D-45D8-BE38-57A36121BF4F}" type="presParOf" srcId="{162631B1-7941-4286-8A3D-1FFC104656F4}" destId="{63DF64B6-5EF5-421C-BE7E-3D8FB53AC07C}" srcOrd="13" destOrd="0" presId="urn:microsoft.com/office/officeart/2008/layout/LinedList"/>
    <dgm:cxn modelId="{9B5BB3F0-166A-4FF7-BE9D-49EF4367A97F}" type="presParOf" srcId="{63DF64B6-5EF5-421C-BE7E-3D8FB53AC07C}" destId="{F66F9589-A132-4398-A3F8-E9A3203AAC47}" srcOrd="0" destOrd="0" presId="urn:microsoft.com/office/officeart/2008/layout/LinedList"/>
    <dgm:cxn modelId="{00A4E922-2432-47DF-94E6-4079FEA7C7F1}" type="presParOf" srcId="{63DF64B6-5EF5-421C-BE7E-3D8FB53AC07C}" destId="{1ADB6744-60DC-4D28-93B2-19BF6131816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6A2892-BA6A-41AC-B845-D7AAA0A67294}">
      <dsp:nvSpPr>
        <dsp:cNvPr id="0" name=""/>
        <dsp:cNvSpPr/>
      </dsp:nvSpPr>
      <dsp:spPr>
        <a:xfrm>
          <a:off x="0" y="594"/>
          <a:ext cx="6377649"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C0E2053F-E110-4393-8EC1-F27548BF1DC1}">
      <dsp:nvSpPr>
        <dsp:cNvPr id="0" name=""/>
        <dsp:cNvSpPr/>
      </dsp:nvSpPr>
      <dsp:spPr>
        <a:xfrm>
          <a:off x="0" y="594"/>
          <a:ext cx="6377649" cy="69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nl-NL" sz="1200" kern="1200" dirty="0"/>
            <a:t>De deelnemende </a:t>
          </a:r>
          <a:r>
            <a:rPr lang="nl-NL" sz="1200" b="1" kern="1200" dirty="0"/>
            <a:t>basisscholen</a:t>
          </a:r>
          <a:r>
            <a:rPr lang="nl-NL" sz="1200" kern="1200" dirty="0"/>
            <a:t> verhogen het </a:t>
          </a:r>
          <a:r>
            <a:rPr lang="nl-NL" sz="1200" b="1" kern="1200" dirty="0"/>
            <a:t>bewustzijn</a:t>
          </a:r>
          <a:r>
            <a:rPr lang="nl-NL" sz="1200" kern="1200" dirty="0"/>
            <a:t> van de relatie tussen warme partnerschappen met ouders en schoolsucces van alle kinderen, en specifiek van kinderen die opgroeien in kansarmoede. </a:t>
          </a:r>
          <a:r>
            <a:rPr lang="nl-BE" sz="1200" kern="1200" dirty="0"/>
            <a:t> </a:t>
          </a:r>
          <a:endParaRPr lang="en-US" sz="1200" kern="1200" dirty="0"/>
        </a:p>
      </dsp:txBody>
      <dsp:txXfrm>
        <a:off x="0" y="594"/>
        <a:ext cx="6377649" cy="695964"/>
      </dsp:txXfrm>
    </dsp:sp>
    <dsp:sp modelId="{8C8721C5-904E-4DEB-ACE2-08B36DA7BA7B}">
      <dsp:nvSpPr>
        <dsp:cNvPr id="0" name=""/>
        <dsp:cNvSpPr/>
      </dsp:nvSpPr>
      <dsp:spPr>
        <a:xfrm>
          <a:off x="0" y="696559"/>
          <a:ext cx="6377649"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878AA2B0-1677-4990-A668-C6F241C774BC}">
      <dsp:nvSpPr>
        <dsp:cNvPr id="0" name=""/>
        <dsp:cNvSpPr/>
      </dsp:nvSpPr>
      <dsp:spPr>
        <a:xfrm>
          <a:off x="0" y="696559"/>
          <a:ext cx="6377649" cy="69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De deelnemende </a:t>
          </a:r>
          <a:r>
            <a:rPr lang="nl-NL" sz="1400" b="1" kern="1200"/>
            <a:t>basisscholen</a:t>
          </a:r>
          <a:r>
            <a:rPr lang="nl-NL" sz="1400" kern="1200"/>
            <a:t> versterken hun visie op </a:t>
          </a:r>
          <a:r>
            <a:rPr lang="nl-NL" sz="1400" b="1" kern="1200"/>
            <a:t>taal-, zorg- en diversiteitsbeleid</a:t>
          </a:r>
          <a:r>
            <a:rPr lang="nl-NL" sz="1400" kern="1200"/>
            <a:t> en verlagen mogelijke talige drempels voor ouders in kansarmoede. </a:t>
          </a:r>
          <a:r>
            <a:rPr lang="nl-BE" sz="1400" kern="1200"/>
            <a:t> </a:t>
          </a:r>
          <a:endParaRPr lang="en-US" sz="1400" kern="1200"/>
        </a:p>
      </dsp:txBody>
      <dsp:txXfrm>
        <a:off x="0" y="696559"/>
        <a:ext cx="6377649" cy="695964"/>
      </dsp:txXfrm>
    </dsp:sp>
    <dsp:sp modelId="{C48B2486-6833-4052-9A30-9EF779A8C089}">
      <dsp:nvSpPr>
        <dsp:cNvPr id="0" name=""/>
        <dsp:cNvSpPr/>
      </dsp:nvSpPr>
      <dsp:spPr>
        <a:xfrm>
          <a:off x="0" y="1392524"/>
          <a:ext cx="6377649"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69023942-4DF5-4871-A43F-3FD11DA08F91}">
      <dsp:nvSpPr>
        <dsp:cNvPr id="0" name=""/>
        <dsp:cNvSpPr/>
      </dsp:nvSpPr>
      <dsp:spPr>
        <a:xfrm>
          <a:off x="0" y="1392524"/>
          <a:ext cx="6377649" cy="69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dirty="0"/>
            <a:t>De deelnemende </a:t>
          </a:r>
          <a:r>
            <a:rPr lang="nl-NL" sz="1400" b="1" kern="1200" dirty="0"/>
            <a:t>basisscholen</a:t>
          </a:r>
          <a:r>
            <a:rPr lang="nl-NL" sz="1400" kern="1200" dirty="0"/>
            <a:t> versterken hun </a:t>
          </a:r>
          <a:r>
            <a:rPr lang="nl-NL" sz="1400" b="1" kern="1200" dirty="0"/>
            <a:t>competenties</a:t>
          </a:r>
          <a:r>
            <a:rPr lang="nl-NL" sz="1400" kern="1200" dirty="0"/>
            <a:t> om warme partnerschappen met ouders te realiseren. </a:t>
          </a:r>
          <a:r>
            <a:rPr lang="nl-BE" sz="1400" kern="1200" dirty="0"/>
            <a:t> </a:t>
          </a:r>
          <a:endParaRPr lang="en-US" sz="1400" kern="1200" dirty="0"/>
        </a:p>
      </dsp:txBody>
      <dsp:txXfrm>
        <a:off x="0" y="1392524"/>
        <a:ext cx="6377649" cy="695964"/>
      </dsp:txXfrm>
    </dsp:sp>
    <dsp:sp modelId="{BA33BDDA-7953-455E-B7AE-0EF4F3BDA7A5}">
      <dsp:nvSpPr>
        <dsp:cNvPr id="0" name=""/>
        <dsp:cNvSpPr/>
      </dsp:nvSpPr>
      <dsp:spPr>
        <a:xfrm>
          <a:off x="0" y="2088488"/>
          <a:ext cx="6377649"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7A7816B0-688C-423B-9A3E-1B7E218D7BF5}">
      <dsp:nvSpPr>
        <dsp:cNvPr id="0" name=""/>
        <dsp:cNvSpPr/>
      </dsp:nvSpPr>
      <dsp:spPr>
        <a:xfrm>
          <a:off x="0" y="2088488"/>
          <a:ext cx="6377649" cy="69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De deelnemende </a:t>
          </a:r>
          <a:r>
            <a:rPr lang="nl-NL" sz="1400" b="1" kern="1200"/>
            <a:t>basisscholen</a:t>
          </a:r>
          <a:r>
            <a:rPr lang="nl-NL" sz="1400" kern="1200"/>
            <a:t> ondernemen </a:t>
          </a:r>
          <a:r>
            <a:rPr lang="nl-NL" sz="1400" i="1" kern="1200"/>
            <a:t>evidence-based</a:t>
          </a:r>
          <a:r>
            <a:rPr lang="nl-NL" sz="1400" kern="1200"/>
            <a:t> </a:t>
          </a:r>
          <a:r>
            <a:rPr lang="nl-NL" sz="1400" b="1" kern="1200"/>
            <a:t>acties</a:t>
          </a:r>
          <a:r>
            <a:rPr lang="nl-NL" sz="1400" kern="1200"/>
            <a:t> om warme partnerschappen met en tussen ouders te realiseren. </a:t>
          </a:r>
          <a:r>
            <a:rPr lang="nl-BE" sz="1400" kern="1200"/>
            <a:t> </a:t>
          </a:r>
          <a:endParaRPr lang="en-US" sz="1400" kern="1200"/>
        </a:p>
      </dsp:txBody>
      <dsp:txXfrm>
        <a:off x="0" y="2088488"/>
        <a:ext cx="6377649" cy="695964"/>
      </dsp:txXfrm>
    </dsp:sp>
    <dsp:sp modelId="{B0D02DF9-56A1-4D8B-9DA9-33EFE470147C}">
      <dsp:nvSpPr>
        <dsp:cNvPr id="0" name=""/>
        <dsp:cNvSpPr/>
      </dsp:nvSpPr>
      <dsp:spPr>
        <a:xfrm>
          <a:off x="0" y="2784453"/>
          <a:ext cx="6377649"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B0CDEEB5-ED09-4BC9-B294-626616D7C53E}">
      <dsp:nvSpPr>
        <dsp:cNvPr id="0" name=""/>
        <dsp:cNvSpPr/>
      </dsp:nvSpPr>
      <dsp:spPr>
        <a:xfrm>
          <a:off x="0" y="2784453"/>
          <a:ext cx="6377649" cy="69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De deelnemende </a:t>
          </a:r>
          <a:r>
            <a:rPr lang="nl-NL" sz="1400" b="1" kern="1200"/>
            <a:t>basisscholen</a:t>
          </a:r>
          <a:r>
            <a:rPr lang="nl-NL" sz="1400" kern="1200"/>
            <a:t> gaan duurzame partnerschappen aan met </a:t>
          </a:r>
          <a:r>
            <a:rPr lang="nl-NL" sz="1400" b="1" kern="1200"/>
            <a:t>buurtorganisaties</a:t>
          </a:r>
          <a:r>
            <a:rPr lang="nl-NL" sz="1400" kern="1200"/>
            <a:t> in functie van ouderbetrokkenheid. </a:t>
          </a:r>
          <a:r>
            <a:rPr lang="nl-BE" sz="1400" kern="1200"/>
            <a:t> </a:t>
          </a:r>
          <a:endParaRPr lang="en-US" sz="1400" kern="1200"/>
        </a:p>
      </dsp:txBody>
      <dsp:txXfrm>
        <a:off x="0" y="2784453"/>
        <a:ext cx="6377649" cy="695964"/>
      </dsp:txXfrm>
    </dsp:sp>
    <dsp:sp modelId="{91B1A7F2-0343-49A0-A1E9-3F90DB50F9D5}">
      <dsp:nvSpPr>
        <dsp:cNvPr id="0" name=""/>
        <dsp:cNvSpPr/>
      </dsp:nvSpPr>
      <dsp:spPr>
        <a:xfrm>
          <a:off x="0" y="3480417"/>
          <a:ext cx="6377649"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391E58FF-04EC-4F66-A78C-88C75159BFC4}">
      <dsp:nvSpPr>
        <dsp:cNvPr id="0" name=""/>
        <dsp:cNvSpPr/>
      </dsp:nvSpPr>
      <dsp:spPr>
        <a:xfrm>
          <a:off x="0" y="3480417"/>
          <a:ext cx="6377649" cy="69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De </a:t>
          </a:r>
          <a:r>
            <a:rPr lang="nl-NL" sz="1400" b="1" kern="1200"/>
            <a:t>studenten</a:t>
          </a:r>
          <a:r>
            <a:rPr lang="nl-NL" sz="1400" kern="1200"/>
            <a:t> die stagelopen op de betreffende basisscholen versterken hun competenties m.b.t. informele ontmoetingen met ouders. </a:t>
          </a:r>
          <a:r>
            <a:rPr lang="nl-BE" sz="1400" kern="1200"/>
            <a:t> </a:t>
          </a:r>
          <a:endParaRPr lang="en-US" sz="1400" kern="1200"/>
        </a:p>
      </dsp:txBody>
      <dsp:txXfrm>
        <a:off x="0" y="3480417"/>
        <a:ext cx="6377649" cy="695964"/>
      </dsp:txXfrm>
    </dsp:sp>
    <dsp:sp modelId="{DF67A778-C93E-411D-ACEF-FEC145B8FBEF}">
      <dsp:nvSpPr>
        <dsp:cNvPr id="0" name=""/>
        <dsp:cNvSpPr/>
      </dsp:nvSpPr>
      <dsp:spPr>
        <a:xfrm>
          <a:off x="0" y="4176382"/>
          <a:ext cx="6377649" cy="0"/>
        </a:xfrm>
        <a:prstGeom prst="line">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w="9525" cap="flat" cmpd="sng" algn="ctr">
          <a:solidFill>
            <a:schemeClr val="accent1">
              <a:hueOff val="0"/>
              <a:satOff val="0"/>
              <a:lumOff val="0"/>
              <a:alphaOff val="0"/>
            </a:schemeClr>
          </a:solidFill>
          <a:prstDash val="solid"/>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1">
          <a:scrgbClr r="0" g="0" b="0"/>
        </a:lnRef>
        <a:fillRef idx="3">
          <a:scrgbClr r="0" g="0" b="0"/>
        </a:fillRef>
        <a:effectRef idx="3">
          <a:scrgbClr r="0" g="0" b="0"/>
        </a:effectRef>
        <a:fontRef idx="minor">
          <a:schemeClr val="lt1"/>
        </a:fontRef>
      </dsp:style>
    </dsp:sp>
    <dsp:sp modelId="{F66F9589-A132-4398-A3F8-E9A3203AAC47}">
      <dsp:nvSpPr>
        <dsp:cNvPr id="0" name=""/>
        <dsp:cNvSpPr/>
      </dsp:nvSpPr>
      <dsp:spPr>
        <a:xfrm>
          <a:off x="0" y="4176382"/>
          <a:ext cx="6377649" cy="695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nl-NL" sz="1400" kern="1200"/>
            <a:t>De deelnemende </a:t>
          </a:r>
          <a:r>
            <a:rPr lang="nl-NL" sz="1400" b="1" kern="1200"/>
            <a:t>lerarenopleidingen</a:t>
          </a:r>
          <a:r>
            <a:rPr lang="nl-NL" sz="1400" kern="1200"/>
            <a:t> versterken hun </a:t>
          </a:r>
          <a:r>
            <a:rPr lang="nl-NL" sz="1400" b="1" kern="1200"/>
            <a:t>curricula</a:t>
          </a:r>
          <a:r>
            <a:rPr lang="nl-NL" sz="1400" kern="1200"/>
            <a:t> m.b.t. warme partnerschappen met ouders.</a:t>
          </a:r>
          <a:r>
            <a:rPr lang="nl-BE" sz="1400" kern="1200"/>
            <a:t> </a:t>
          </a:r>
          <a:endParaRPr lang="en-US" sz="1400" kern="1200"/>
        </a:p>
      </dsp:txBody>
      <dsp:txXfrm>
        <a:off x="0" y="4176382"/>
        <a:ext cx="6377649" cy="69596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B9514-4D67-49A6-8D3F-57903785AF92}" type="datetimeFigureOut">
              <a:rPr lang="nl-BE" smtClean="0"/>
              <a:t>2/04/2021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0CB22-9838-4EAA-A1AC-2713E6A5B234}" type="slidenum">
              <a:rPr lang="nl-BE" smtClean="0"/>
              <a:t>‹#›</a:t>
            </a:fld>
            <a:endParaRPr lang="nl-BE"/>
          </a:p>
        </p:txBody>
      </p:sp>
    </p:spTree>
    <p:extLst>
      <p:ext uri="{BB962C8B-B14F-4D97-AF65-F5344CB8AC3E}">
        <p14:creationId xmlns:p14="http://schemas.microsoft.com/office/powerpoint/2010/main" val="4021718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FD0CB22-9838-4EAA-A1AC-2713E6A5B234}" type="slidenum">
              <a:rPr lang="nl-BE" smtClean="0"/>
              <a:t>1</a:t>
            </a:fld>
            <a:endParaRPr lang="nl-BE"/>
          </a:p>
        </p:txBody>
      </p:sp>
    </p:spTree>
    <p:extLst>
      <p:ext uri="{BB962C8B-B14F-4D97-AF65-F5344CB8AC3E}">
        <p14:creationId xmlns:p14="http://schemas.microsoft.com/office/powerpoint/2010/main" val="3113515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85000" lnSpcReduction="10000"/>
          </a:bodyPr>
          <a:lstStyle/>
          <a:p>
            <a:pPr marL="342900" lvl="0" indent="-342900" fontAlgn="base">
              <a:buSzPts val="1000"/>
              <a:buFont typeface="Wingdings" panose="05000000000000000000" pitchFamily="2" charset="2"/>
              <a:buChar char=""/>
            </a:pPr>
            <a:r>
              <a:rPr lang="nl-NL" sz="1800" dirty="0">
                <a:effectLst/>
                <a:latin typeface="Source Sans Pro" panose="020B0503030403020204" pitchFamily="34" charset="0"/>
                <a:ea typeface="Times New Roman" panose="02020603050405020304" pitchFamily="18" charset="0"/>
                <a:cs typeface="Arial" panose="020B0604020202020204" pitchFamily="34" charset="0"/>
              </a:rPr>
              <a:t>Afstand tot ouders is nog groter geworden door coronacrisis terwijl onderzoek wel aantoont dat dit het schoolsucces van alle kinderen (maar zeker ook de meer kwetsbare kinderen) ten goede komt. </a:t>
            </a:r>
            <a:endParaRPr lang="nl-BE"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fontAlgn="base">
              <a:buSzPts val="1000"/>
              <a:buFont typeface="Wingdings" panose="05000000000000000000" pitchFamily="2" charset="2"/>
              <a:buChar char=""/>
            </a:pPr>
            <a:r>
              <a:rPr lang="nl-NL" sz="1800" dirty="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Samenwerken met ouders verhoogt niet alleen de kans op schoolsucces, het verlaagt ook de kans dat kinderen ‘uit de boot vallen’. Scholen die op informele relaties met ouders inzetten, slagen erin om een sterk vangnet voor kwetsbare kinderen en hun ouders te realiseren (Frijns, 2019; </a:t>
            </a:r>
            <a:r>
              <a:rPr lang="nl-NL" sz="1800" dirty="0" err="1">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Pameijer</a:t>
            </a:r>
            <a:r>
              <a:rPr lang="nl-NL" sz="1800" dirty="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e.a., 2018). Zo’n sterk vangnet versterkt het sociaal kapitaal van leerling wat vervolgens positieve effecten heeft op </a:t>
            </a:r>
            <a:r>
              <a:rPr lang="nl-NL" sz="1800" dirty="0" err="1">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leerlingresultaten</a:t>
            </a:r>
            <a:r>
              <a:rPr lang="nl-NL" sz="1800" dirty="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a:t>
            </a:r>
            <a:r>
              <a:rPr lang="nl-NL" sz="1800" dirty="0" err="1">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Salloum</a:t>
            </a:r>
            <a:r>
              <a:rPr lang="nl-NL" sz="1800" dirty="0">
                <a:solidFill>
                  <a:srgbClr val="000000"/>
                </a:solidFill>
                <a:effectLst/>
                <a:latin typeface="Source Sans Pro" panose="020B0503030403020204" pitchFamily="34" charset="0"/>
                <a:ea typeface="Times New Roman" panose="02020603050405020304" pitchFamily="18" charset="0"/>
                <a:cs typeface="Arial" panose="020B0604020202020204" pitchFamily="34" charset="0"/>
              </a:rPr>
              <a:t> et al., 2018). </a:t>
            </a:r>
            <a:endParaRPr lang="nl-BE"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lvl="0" indent="-342900" fontAlgn="base">
              <a:buSzPts val="1000"/>
              <a:buFont typeface="Wingdings" panose="05000000000000000000" pitchFamily="2" charset="2"/>
              <a:buChar char=""/>
            </a:pPr>
            <a:r>
              <a:rPr lang="nl-BE" sz="1800" dirty="0">
                <a:effectLst/>
                <a:latin typeface="Source Sans Pro" panose="020B0503030403020204" pitchFamily="34" charset="0"/>
                <a:ea typeface="Times New Roman" panose="02020603050405020304" pitchFamily="18" charset="0"/>
                <a:cs typeface="Arial" panose="020B0604020202020204" pitchFamily="34" charset="0"/>
              </a:rPr>
              <a:t>In beide opleidingen wordt er al aandacht geschonken aan het belang van ouderparticipatie, maar het samen nadenken en theorie vertalen naar praktijk is voor beiden een cruciale meerwaarde.</a:t>
            </a:r>
            <a:endParaRPr lang="nl-BE" sz="1800" dirty="0">
              <a:effectLst/>
              <a:latin typeface="Times New Roman" panose="02020603050405020304" pitchFamily="18" charset="0"/>
              <a:ea typeface="Times New Roman" panose="02020603050405020304" pitchFamily="18" charset="0"/>
              <a:cs typeface="Arial" panose="020B0604020202020204" pitchFamily="34" charset="0"/>
            </a:endParaRPr>
          </a:p>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2</a:t>
            </a:fld>
            <a:endParaRPr lang="nl-NL"/>
          </a:p>
        </p:txBody>
      </p:sp>
    </p:spTree>
    <p:extLst>
      <p:ext uri="{BB962C8B-B14F-4D97-AF65-F5344CB8AC3E}">
        <p14:creationId xmlns:p14="http://schemas.microsoft.com/office/powerpoint/2010/main" val="399963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6B90366D-C637-4703-958B-226BE548485A}" type="slidenum">
              <a:rPr lang="nl-NL" smtClean="0"/>
              <a:pPr/>
              <a:t>3</a:t>
            </a:fld>
            <a:endParaRPr lang="nl-NL"/>
          </a:p>
        </p:txBody>
      </p:sp>
    </p:spTree>
    <p:extLst>
      <p:ext uri="{BB962C8B-B14F-4D97-AF65-F5344CB8AC3E}">
        <p14:creationId xmlns:p14="http://schemas.microsoft.com/office/powerpoint/2010/main" val="1494612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4960137"/>
            <a:ext cx="7772400" cy="1463040"/>
          </a:xfrm>
        </p:spPr>
        <p:txBody>
          <a:bodyPr anchor="ctr">
            <a:normAutofit/>
          </a:bodyPr>
          <a:lstStyle>
            <a:lvl1pPr algn="r">
              <a:defRPr sz="5000" spc="200" baseline="0"/>
            </a:lvl1pPr>
          </a:lstStyle>
          <a:p>
            <a:r>
              <a:rPr lang="nl-NL"/>
              <a:t>titel</a:t>
            </a:r>
            <a:endParaRPr lang="en-US"/>
          </a:p>
        </p:txBody>
      </p:sp>
      <p:sp>
        <p:nvSpPr>
          <p:cNvPr id="3" name="Subtitle 2"/>
          <p:cNvSpPr>
            <a:spLocks noGrp="1"/>
          </p:cNvSpPr>
          <p:nvPr>
            <p:ph type="subTitle" idx="1" hasCustomPrompt="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nl-NL"/>
              <a:t>spreker</a:t>
            </a:r>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0D2BD1C-3F16-43E3-8885-70F56B35AC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17313" y="1089491"/>
            <a:ext cx="1967789" cy="175564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persoon, binnen, vrouw, staand&#10;&#10;Automatisch gegenereerde beschrijving">
            <a:extLst>
              <a:ext uri="{FF2B5EF4-FFF2-40B4-BE49-F238E27FC236}">
                <a16:creationId xmlns:a16="http://schemas.microsoft.com/office/drawing/2014/main" id="{ED101F40-BE7E-490B-BDD3-DD0A08F0AAD7}"/>
              </a:ext>
            </a:extLst>
          </p:cNvPr>
          <p:cNvPicPr>
            <a:picLocks noChangeAspect="1"/>
          </p:cNvPicPr>
          <p:nvPr userDrawn="1"/>
        </p:nvPicPr>
        <p:blipFill rotWithShape="1">
          <a:blip r:embed="rId3"/>
          <a:srcRect t="10679" b="4892"/>
          <a:stretch/>
        </p:blipFill>
        <p:spPr>
          <a:xfrm>
            <a:off x="0" y="-1"/>
            <a:ext cx="8390147" cy="4722921"/>
          </a:xfrm>
          <a:prstGeom prst="rect">
            <a:avLst/>
          </a:prstGeom>
        </p:spPr>
      </p:pic>
      <p:sp>
        <p:nvSpPr>
          <p:cNvPr id="4" name="Tekstvak 3">
            <a:extLst>
              <a:ext uri="{FF2B5EF4-FFF2-40B4-BE49-F238E27FC236}">
                <a16:creationId xmlns:a16="http://schemas.microsoft.com/office/drawing/2014/main" id="{8F8CE76F-7B30-4536-B307-0609A4CF2FDD}"/>
              </a:ext>
            </a:extLst>
          </p:cNvPr>
          <p:cNvSpPr txBox="1"/>
          <p:nvPr userDrawn="1"/>
        </p:nvSpPr>
        <p:spPr>
          <a:xfrm>
            <a:off x="9517312" y="3173200"/>
            <a:ext cx="1967789" cy="369332"/>
          </a:xfrm>
          <a:prstGeom prst="rect">
            <a:avLst/>
          </a:prstGeom>
          <a:noFill/>
        </p:spPr>
        <p:txBody>
          <a:bodyPr wrap="square" rtlCol="0">
            <a:spAutoFit/>
          </a:bodyPr>
          <a:lstStyle/>
          <a:p>
            <a:r>
              <a:rPr lang="nl-NL" sz="1800"/>
              <a:t>7 december 2020</a:t>
            </a:r>
          </a:p>
        </p:txBody>
      </p:sp>
      <p:sp>
        <p:nvSpPr>
          <p:cNvPr id="7" name="Tekstvak 6">
            <a:extLst>
              <a:ext uri="{FF2B5EF4-FFF2-40B4-BE49-F238E27FC236}">
                <a16:creationId xmlns:a16="http://schemas.microsoft.com/office/drawing/2014/main" id="{46939580-AC44-4763-BCE4-E824C4014D69}"/>
              </a:ext>
            </a:extLst>
          </p:cNvPr>
          <p:cNvSpPr txBox="1"/>
          <p:nvPr userDrawn="1"/>
        </p:nvSpPr>
        <p:spPr>
          <a:xfrm rot="16200000">
            <a:off x="7769491" y="3749223"/>
            <a:ext cx="2060101" cy="276999"/>
          </a:xfrm>
          <a:prstGeom prst="rect">
            <a:avLst/>
          </a:prstGeom>
          <a:noFill/>
        </p:spPr>
        <p:txBody>
          <a:bodyPr wrap="square" rtlCol="0">
            <a:spAutoFit/>
          </a:bodyPr>
          <a:lstStyle/>
          <a:p>
            <a:r>
              <a:rPr lang="nl-NL" sz="1200"/>
              <a:t>Foto: Frank Toussaint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4CD73815-2707-4475-8F1A-B873CB631BB4}"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pic>
        <p:nvPicPr>
          <p:cNvPr id="8" name="Picture 2">
            <a:extLst>
              <a:ext uri="{FF2B5EF4-FFF2-40B4-BE49-F238E27FC236}">
                <a16:creationId xmlns:a16="http://schemas.microsoft.com/office/drawing/2014/main" id="{AD0F1937-5C02-4B51-8779-279FE01E9DC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nl-NL"/>
              <a:t>Klik om stijl te bewerken</a:t>
            </a:r>
            <a:endParaRPr lang="en-US"/>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A4AFB99-0EAB-4182-AFF8-E214C82A68F6}"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2CC9D718-1B16-4F17-B192-87CBADB554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6_Content + subtitel BULLET beeld link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460CDA-E620-2346-A8F2-0DEA23D68D60}"/>
              </a:ext>
            </a:extLst>
          </p:cNvPr>
          <p:cNvSpPr>
            <a:spLocks noGrp="1"/>
          </p:cNvSpPr>
          <p:nvPr>
            <p:ph type="body" sz="quarter" idx="3"/>
          </p:nvPr>
        </p:nvSpPr>
        <p:spPr>
          <a:xfrm>
            <a:off x="5818523" y="1220167"/>
            <a:ext cx="5969286" cy="670477"/>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54DA646C-4485-6646-A966-8A5EE491C906}"/>
              </a:ext>
            </a:extLst>
          </p:cNvPr>
          <p:cNvSpPr>
            <a:spLocks noGrp="1"/>
          </p:cNvSpPr>
          <p:nvPr>
            <p:ph sz="quarter" idx="4"/>
          </p:nvPr>
        </p:nvSpPr>
        <p:spPr>
          <a:xfrm>
            <a:off x="5818523" y="1890645"/>
            <a:ext cx="5969286" cy="3537535"/>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BE"/>
          </a:p>
        </p:txBody>
      </p:sp>
      <p:sp>
        <p:nvSpPr>
          <p:cNvPr id="8" name="Footer Placeholder 7">
            <a:extLst>
              <a:ext uri="{FF2B5EF4-FFF2-40B4-BE49-F238E27FC236}">
                <a16:creationId xmlns:a16="http://schemas.microsoft.com/office/drawing/2014/main" id="{758C8C3D-2147-914C-8A9F-04EDFEC78492}"/>
              </a:ext>
            </a:extLst>
          </p:cNvPr>
          <p:cNvSpPr>
            <a:spLocks noGrp="1"/>
          </p:cNvSpPr>
          <p:nvPr>
            <p:ph type="ftr" sz="quarter" idx="11"/>
          </p:nvPr>
        </p:nvSpPr>
        <p:spPr/>
        <p:txBody>
          <a:bodyPr/>
          <a:lstStyle/>
          <a:p>
            <a:endParaRPr lang="en-BE"/>
          </a:p>
        </p:txBody>
      </p:sp>
      <p:sp>
        <p:nvSpPr>
          <p:cNvPr id="11" name="Picture Placeholder 5">
            <a:extLst>
              <a:ext uri="{FF2B5EF4-FFF2-40B4-BE49-F238E27FC236}">
                <a16:creationId xmlns:a16="http://schemas.microsoft.com/office/drawing/2014/main" id="{7E3DC55A-2D95-D74C-AF0C-35F95BE9EB75}"/>
              </a:ext>
            </a:extLst>
          </p:cNvPr>
          <p:cNvSpPr>
            <a:spLocks noGrp="1"/>
          </p:cNvSpPr>
          <p:nvPr>
            <p:ph type="pic" sz="quarter" idx="13"/>
          </p:nvPr>
        </p:nvSpPr>
        <p:spPr>
          <a:xfrm>
            <a:off x="1080958" y="1220167"/>
            <a:ext cx="4203740" cy="4208013"/>
          </a:xfrm>
        </p:spPr>
        <p:txBody>
          <a:bodyPr/>
          <a:lstStyle/>
          <a:p>
            <a:r>
              <a:rPr lang="nl-NL"/>
              <a:t>Klik op het pictogram als u een afbeelding wilt toevoegen</a:t>
            </a:r>
            <a:endParaRPr lang="en-BE"/>
          </a:p>
        </p:txBody>
      </p:sp>
      <p:sp>
        <p:nvSpPr>
          <p:cNvPr id="7" name="Tijdelijke aanduiding voor dianummer 1">
            <a:extLst>
              <a:ext uri="{FF2B5EF4-FFF2-40B4-BE49-F238E27FC236}">
                <a16:creationId xmlns:a16="http://schemas.microsoft.com/office/drawing/2014/main" id="{D383CF62-23DC-4D20-9384-4C9A6F1F5698}"/>
              </a:ext>
            </a:extLst>
          </p:cNvPr>
          <p:cNvSpPr>
            <a:spLocks noGrp="1"/>
          </p:cNvSpPr>
          <p:nvPr>
            <p:ph type="sldNum" sz="quarter" idx="14"/>
          </p:nvPr>
        </p:nvSpPr>
        <p:spPr>
          <a:xfrm>
            <a:off x="311427" y="6356350"/>
            <a:ext cx="769531" cy="365125"/>
          </a:xfrm>
          <a:prstGeom prst="rect">
            <a:avLst/>
          </a:prstGeom>
        </p:spPr>
        <p:txBody>
          <a:bodyPr vert="horz" lIns="91440" tIns="45720" rIns="91440" bIns="45720" rtlCol="0" anchor="t"/>
          <a:lstStyle>
            <a:lvl1pPr algn="l">
              <a:defRPr sz="1100">
                <a:solidFill>
                  <a:schemeClr val="tx1"/>
                </a:solidFill>
              </a:defRPr>
            </a:lvl1pPr>
          </a:lstStyle>
          <a:p>
            <a:fld id="{2F336F00-3AB5-4F03-8B67-1D1AA9B2DC45}" type="slidenum">
              <a:rPr lang="nl-BE" smtClean="0"/>
              <a:pPr/>
              <a:t>‹#›</a:t>
            </a:fld>
            <a:r>
              <a:rPr lang="en-BE"/>
              <a:t> |</a:t>
            </a:r>
            <a:endParaRPr lang="nl-BE"/>
          </a:p>
        </p:txBody>
      </p:sp>
    </p:spTree>
    <p:extLst>
      <p:ext uri="{BB962C8B-B14F-4D97-AF65-F5344CB8AC3E}">
        <p14:creationId xmlns:p14="http://schemas.microsoft.com/office/powerpoint/2010/main" val="263570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A5D3794B-289A-4A80-97D7-111025398D45}"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nl-NL"/>
              <a:t>Klik om stijl te bewerken</a:t>
            </a:r>
            <a:endParaRPr lang="en-US"/>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A61015F-7CC6-4D0A-9D87-873EA4C304CC}" type="datetimeFigureOut">
              <a:rPr lang="en-US" dirty="0"/>
              <a:t>4/2/2021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nl-NL"/>
              <a:t>Klik om stijl te bewerken</a:t>
            </a:r>
            <a:endParaRPr lang="en-US"/>
          </a:p>
        </p:txBody>
      </p:sp>
      <p:sp>
        <p:nvSpPr>
          <p:cNvPr id="3" name="Content Placeholder 2"/>
          <p:cNvSpPr>
            <a:spLocks noGrp="1"/>
          </p:cNvSpPr>
          <p:nvPr>
            <p:ph sz="half" idx="1"/>
          </p:nvPr>
        </p:nvSpPr>
        <p:spPr>
          <a:xfrm>
            <a:off x="1024127"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989320" y="2286000"/>
            <a:ext cx="4754880" cy="402336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93C6A301-0538-44EC-B09D-202E1042A48B}"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A8DD8410-1F9C-4F66-B08E-51A1721D44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stijl te bewerken</a:t>
            </a:r>
            <a:endParaRPr lang="en-US"/>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02412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nl-NL"/>
              <a:t>Klikken om de tekststijl van het model te bewerken</a:t>
            </a:r>
          </a:p>
        </p:txBody>
      </p:sp>
      <p:sp>
        <p:nvSpPr>
          <p:cNvPr id="6" name="Content Placeholder 5"/>
          <p:cNvSpPr>
            <a:spLocks noGrp="1"/>
          </p:cNvSpPr>
          <p:nvPr>
            <p:ph sz="quarter" idx="4"/>
          </p:nvPr>
        </p:nvSpPr>
        <p:spPr>
          <a:xfrm>
            <a:off x="5990888" y="2967788"/>
            <a:ext cx="4754880" cy="33415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D789574A-8875-45EF-8EA2-3CAA0F7ABC4C}" type="datetimeFigureOut">
              <a:rPr lang="en-US" dirty="0"/>
              <a:t>4/2/2021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D9A9FAC4-8D72-4F1F-B34E-ECE3CE2272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67EF4D4C-5367-4C26-9E2B-D8088D7FCA81}" type="datetimeFigureOut">
              <a:rPr lang="en-US" dirty="0"/>
              <a:t>4/2/2021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pic>
        <p:nvPicPr>
          <p:cNvPr id="9" name="Picture 2">
            <a:extLst>
              <a:ext uri="{FF2B5EF4-FFF2-40B4-BE49-F238E27FC236}">
                <a16:creationId xmlns:a16="http://schemas.microsoft.com/office/drawing/2014/main" id="{421F9D7A-FE7A-485B-8543-82A4A4F92C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pic>
        <p:nvPicPr>
          <p:cNvPr id="6" name="Picture 2">
            <a:extLst>
              <a:ext uri="{FF2B5EF4-FFF2-40B4-BE49-F238E27FC236}">
                <a16:creationId xmlns:a16="http://schemas.microsoft.com/office/drawing/2014/main" id="{84D283F8-20D5-49D7-921C-4455B926B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nl-NL"/>
              <a:t>Klik om stijl te bewerken</a:t>
            </a:r>
            <a:endParaRPr lang="en-US"/>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5C68B11-C5A8-448C-8CE9-B1A273C79CFC}"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pic>
        <p:nvPicPr>
          <p:cNvPr id="2" name="Picture 2">
            <a:extLst>
              <a:ext uri="{FF2B5EF4-FFF2-40B4-BE49-F238E27FC236}">
                <a16:creationId xmlns:a16="http://schemas.microsoft.com/office/drawing/2014/main" id="{A434F5F9-0C31-451B-9D28-69D8AC24B1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nl-NL"/>
              <a:t>Klik om stijl te bewerken</a:t>
            </a:r>
            <a:endParaRPr lang="en-US"/>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C7616CA0-919D-4A49-9C8A-62FDFB3A5183}" type="datetimeFigureOut">
              <a:rPr lang="en-US" dirty="0"/>
              <a:t>4/2/2021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2">
            <a:extLst>
              <a:ext uri="{FF2B5EF4-FFF2-40B4-BE49-F238E27FC236}">
                <a16:creationId xmlns:a16="http://schemas.microsoft.com/office/drawing/2014/main" id="{200F6906-61C6-4613-844F-E5FD419930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4/2/2021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DC069E33-0094-4467-8099-57D26AA4ED53}"/>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1301274" y="1"/>
            <a:ext cx="890726" cy="7947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 id="2147483661"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D285A-F7D4-4729-AB62-61B0ACC5455C}"/>
              </a:ext>
            </a:extLst>
          </p:cNvPr>
          <p:cNvSpPr>
            <a:spLocks noGrp="1"/>
          </p:cNvSpPr>
          <p:nvPr>
            <p:ph type="title"/>
          </p:nvPr>
        </p:nvSpPr>
        <p:spPr>
          <a:xfrm>
            <a:off x="457200" y="4960138"/>
            <a:ext cx="7772400" cy="1463040"/>
          </a:xfrm>
        </p:spPr>
        <p:txBody>
          <a:bodyPr anchor="ctr">
            <a:normAutofit/>
          </a:bodyPr>
          <a:lstStyle/>
          <a:p>
            <a:r>
              <a:rPr lang="nl-NL" sz="4000" dirty="0"/>
              <a:t>Titel projectaanvraag</a:t>
            </a:r>
            <a:br>
              <a:rPr lang="nl-NL" sz="4000" dirty="0"/>
            </a:br>
            <a:r>
              <a:rPr lang="nl-NL" sz="4000" dirty="0"/>
              <a:t> Arteveldehogeschool</a:t>
            </a:r>
          </a:p>
        </p:txBody>
      </p:sp>
      <p:sp>
        <p:nvSpPr>
          <p:cNvPr id="10" name="Text Placeholder 3">
            <a:extLst>
              <a:ext uri="{FF2B5EF4-FFF2-40B4-BE49-F238E27FC236}">
                <a16:creationId xmlns:a16="http://schemas.microsoft.com/office/drawing/2014/main" id="{E5D719E0-70EF-47E2-B27F-78B72E5B0E3C}"/>
              </a:ext>
            </a:extLst>
          </p:cNvPr>
          <p:cNvSpPr>
            <a:spLocks noGrp="1"/>
          </p:cNvSpPr>
          <p:nvPr>
            <p:ph type="body" sz="half" idx="2"/>
          </p:nvPr>
        </p:nvSpPr>
        <p:spPr>
          <a:xfrm>
            <a:off x="8610600" y="4960138"/>
            <a:ext cx="3484944" cy="1463040"/>
          </a:xfrm>
        </p:spPr>
        <p:txBody>
          <a:bodyPr/>
          <a:lstStyle/>
          <a:p>
            <a:r>
              <a:rPr lang="en-US" dirty="0"/>
              <a:t>Annemieke Eerlingen</a:t>
            </a:r>
          </a:p>
          <a:p>
            <a:r>
              <a:rPr lang="en-US"/>
              <a:t>Veerle Martens</a:t>
            </a:r>
            <a:endParaRPr lang="en-US" dirty="0"/>
          </a:p>
        </p:txBody>
      </p:sp>
      <p:sp>
        <p:nvSpPr>
          <p:cNvPr id="8" name="Picture Placeholder 7">
            <a:extLst>
              <a:ext uri="{FF2B5EF4-FFF2-40B4-BE49-F238E27FC236}">
                <a16:creationId xmlns:a16="http://schemas.microsoft.com/office/drawing/2014/main" id="{7E667FA9-75AC-4179-AD79-59EC6FF5123D}"/>
              </a:ext>
            </a:extLst>
          </p:cNvPr>
          <p:cNvSpPr>
            <a:spLocks noGrp="1"/>
          </p:cNvSpPr>
          <p:nvPr>
            <p:ph type="pic" idx="1"/>
          </p:nvPr>
        </p:nvSpPr>
        <p:spPr/>
      </p:sp>
      <p:pic>
        <p:nvPicPr>
          <p:cNvPr id="1026" name="Picture 2">
            <a:extLst>
              <a:ext uri="{FF2B5EF4-FFF2-40B4-BE49-F238E27FC236}">
                <a16:creationId xmlns:a16="http://schemas.microsoft.com/office/drawing/2014/main" id="{FFCFF199-72E7-493F-9C55-987B1A6AA8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6819" y="6209828"/>
            <a:ext cx="1228725"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39DC18A-73F2-4223-94F3-86B9EC0C9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7294" y="5961539"/>
            <a:ext cx="3429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3">
            <a:extLst>
              <a:ext uri="{FF2B5EF4-FFF2-40B4-BE49-F238E27FC236}">
                <a16:creationId xmlns:a16="http://schemas.microsoft.com/office/drawing/2014/main" id="{A3FAC1DC-E5EA-4D5E-8224-B4D60C769D24}"/>
              </a:ext>
            </a:extLst>
          </p:cNvPr>
          <p:cNvPicPr>
            <a:picLocks noChangeAspect="1"/>
          </p:cNvPicPr>
          <p:nvPr/>
        </p:nvPicPr>
        <p:blipFill>
          <a:blip r:embed="rId5"/>
          <a:stretch>
            <a:fillRect/>
          </a:stretch>
        </p:blipFill>
        <p:spPr>
          <a:xfrm>
            <a:off x="1799414" y="140908"/>
            <a:ext cx="8297085" cy="4065573"/>
          </a:xfrm>
          <a:prstGeom prst="rect">
            <a:avLst/>
          </a:prstGeom>
          <a:noFill/>
        </p:spPr>
      </p:pic>
    </p:spTree>
    <p:extLst>
      <p:ext uri="{BB962C8B-B14F-4D97-AF65-F5344CB8AC3E}">
        <p14:creationId xmlns:p14="http://schemas.microsoft.com/office/powerpoint/2010/main" val="251686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596AA75-1ECB-427E-89F7-DEE1B88FD3A0}"/>
              </a:ext>
            </a:extLst>
          </p:cNvPr>
          <p:cNvPicPr>
            <a:picLocks noChangeAspect="1"/>
          </p:cNvPicPr>
          <p:nvPr/>
        </p:nvPicPr>
        <p:blipFill>
          <a:blip r:embed="rId3"/>
          <a:stretch>
            <a:fillRect/>
          </a:stretch>
        </p:blipFill>
        <p:spPr>
          <a:xfrm>
            <a:off x="1080958" y="1856754"/>
            <a:ext cx="5181600" cy="2538985"/>
          </a:xfrm>
          <a:prstGeom prst="rect">
            <a:avLst/>
          </a:prstGeom>
          <a:noFill/>
        </p:spPr>
      </p:pic>
      <p:sp>
        <p:nvSpPr>
          <p:cNvPr id="8" name="Tijdelijke aanduiding voor inhoud 7">
            <a:extLst>
              <a:ext uri="{FF2B5EF4-FFF2-40B4-BE49-F238E27FC236}">
                <a16:creationId xmlns:a16="http://schemas.microsoft.com/office/drawing/2014/main" id="{4A3847CD-5327-4429-B1BC-B56D476417AD}"/>
              </a:ext>
            </a:extLst>
          </p:cNvPr>
          <p:cNvSpPr>
            <a:spLocks noGrp="1"/>
          </p:cNvSpPr>
          <p:nvPr>
            <p:ph sz="half" idx="2"/>
          </p:nvPr>
        </p:nvSpPr>
        <p:spPr>
          <a:xfrm>
            <a:off x="6626085" y="1547329"/>
            <a:ext cx="5181600" cy="4351338"/>
          </a:xfrm>
        </p:spPr>
        <p:txBody>
          <a:bodyPr>
            <a:normAutofit/>
          </a:bodyPr>
          <a:lstStyle/>
          <a:p>
            <a:pPr fontAlgn="base"/>
            <a:r>
              <a:rPr lang="nl-NL" dirty="0">
                <a:effectLst/>
              </a:rPr>
              <a:t>Inhoudelijke focus:</a:t>
            </a:r>
            <a:r>
              <a:rPr lang="nl-BE" dirty="0">
                <a:effectLst/>
              </a:rPr>
              <a:t> </a:t>
            </a:r>
            <a:endParaRPr lang="nl-NL" dirty="0"/>
          </a:p>
          <a:p>
            <a:pPr marL="232200" lvl="1" indent="0" fontAlgn="base">
              <a:buNone/>
            </a:pPr>
            <a:r>
              <a:rPr lang="nl-NL" sz="2000" b="1" dirty="0">
                <a:effectLst/>
              </a:rPr>
              <a:t>warme partnerschappen met ouders </a:t>
            </a:r>
            <a:r>
              <a:rPr lang="nl-NL" sz="2000" dirty="0">
                <a:effectLst/>
              </a:rPr>
              <a:t>met het oog op </a:t>
            </a:r>
            <a:r>
              <a:rPr lang="nl-NL" sz="2000" b="1" dirty="0">
                <a:effectLst/>
              </a:rPr>
              <a:t>gelijke kansen</a:t>
            </a:r>
            <a:r>
              <a:rPr lang="nl-NL" sz="2000" dirty="0">
                <a:effectLst/>
              </a:rPr>
              <a:t> voor alle kinderen in het basisonderwijs </a:t>
            </a:r>
            <a:r>
              <a:rPr lang="nl-BE" sz="2000" dirty="0">
                <a:effectLst/>
              </a:rPr>
              <a:t> </a:t>
            </a:r>
          </a:p>
          <a:p>
            <a:pPr fontAlgn="base"/>
            <a:r>
              <a:rPr lang="nl-NL" dirty="0">
                <a:effectLst/>
              </a:rPr>
              <a:t>Pedagogisch-didactische focus:</a:t>
            </a:r>
            <a:r>
              <a:rPr lang="nl-BE" dirty="0">
                <a:effectLst/>
              </a:rPr>
              <a:t> </a:t>
            </a:r>
            <a:r>
              <a:rPr lang="nl-BE" dirty="0"/>
              <a:t> v</a:t>
            </a:r>
            <a:r>
              <a:rPr lang="nl-NL" dirty="0">
                <a:effectLst/>
              </a:rPr>
              <a:t>ersterking </a:t>
            </a:r>
            <a:r>
              <a:rPr lang="nl-NL" b="1" dirty="0">
                <a:effectLst/>
              </a:rPr>
              <a:t>professionele leergemeenschappen</a:t>
            </a:r>
            <a:r>
              <a:rPr lang="nl-NL" dirty="0">
                <a:effectLst/>
              </a:rPr>
              <a:t> in de basisschool en tussen lerarenopleidingen en basisscholen</a:t>
            </a:r>
            <a:r>
              <a:rPr lang="nl-BE" dirty="0">
                <a:effectLst/>
              </a:rPr>
              <a:t> (SMART)</a:t>
            </a:r>
          </a:p>
          <a:p>
            <a:endParaRPr lang="nl-BE" dirty="0"/>
          </a:p>
        </p:txBody>
      </p:sp>
      <p:sp>
        <p:nvSpPr>
          <p:cNvPr id="2" name="Titel 1">
            <a:extLst>
              <a:ext uri="{FF2B5EF4-FFF2-40B4-BE49-F238E27FC236}">
                <a16:creationId xmlns:a16="http://schemas.microsoft.com/office/drawing/2014/main" id="{5713FD6E-534B-4066-B47D-A14FD3A900CF}"/>
              </a:ext>
            </a:extLst>
          </p:cNvPr>
          <p:cNvSpPr>
            <a:spLocks noGrp="1"/>
          </p:cNvSpPr>
          <p:nvPr>
            <p:ph type="title"/>
          </p:nvPr>
        </p:nvSpPr>
        <p:spPr>
          <a:xfrm>
            <a:off x="1080958" y="534367"/>
            <a:ext cx="10726727" cy="864704"/>
          </a:xfrm>
        </p:spPr>
        <p:txBody>
          <a:bodyPr anchor="t">
            <a:normAutofit fontScale="90000"/>
          </a:bodyPr>
          <a:lstStyle/>
          <a:p>
            <a:r>
              <a:rPr lang="nl-NL" sz="5400" dirty="0"/>
              <a:t>1. Foci – link met grote kansen – vernieuwende aspect</a:t>
            </a:r>
            <a:endParaRPr lang="nl-BE" dirty="0"/>
          </a:p>
        </p:txBody>
      </p:sp>
      <p:sp>
        <p:nvSpPr>
          <p:cNvPr id="3" name="Tijdelijke aanduiding voor dianummer 2">
            <a:extLst>
              <a:ext uri="{FF2B5EF4-FFF2-40B4-BE49-F238E27FC236}">
                <a16:creationId xmlns:a16="http://schemas.microsoft.com/office/drawing/2014/main" id="{34761FEA-D5CF-4326-A895-7798AC02720F}"/>
              </a:ext>
            </a:extLst>
          </p:cNvPr>
          <p:cNvSpPr>
            <a:spLocks noGrp="1"/>
          </p:cNvSpPr>
          <p:nvPr>
            <p:ph type="sldNum" sz="quarter" idx="4"/>
          </p:nvPr>
        </p:nvSpPr>
        <p:spPr>
          <a:xfrm>
            <a:off x="311427" y="6356350"/>
            <a:ext cx="769531" cy="365125"/>
          </a:xfrm>
          <a:prstGeom prst="rect">
            <a:avLst/>
          </a:prstGeom>
        </p:spPr>
        <p:txBody>
          <a:bodyPr vert="horz" lIns="91440" tIns="45720" rIns="91440" bIns="45720" rtlCol="0" anchor="t">
            <a:normAutofit/>
          </a:bodyPr>
          <a:lstStyle>
            <a:defPPr>
              <a:defRPr lang="nl-NL"/>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F336F00-3AB5-4F03-8B67-1D1AA9B2DC45}" type="slidenum">
              <a:rPr lang="nl-BE" smtClean="0"/>
              <a:pPr>
                <a:spcAft>
                  <a:spcPts val="600"/>
                </a:spcAft>
              </a:pPr>
              <a:t>2</a:t>
            </a:fld>
            <a:r>
              <a:rPr lang="en-BE"/>
              <a:t> |</a:t>
            </a:r>
            <a:endParaRPr lang="nl-BE"/>
          </a:p>
        </p:txBody>
      </p:sp>
    </p:spTree>
    <p:extLst>
      <p:ext uri="{BB962C8B-B14F-4D97-AF65-F5344CB8AC3E}">
        <p14:creationId xmlns:p14="http://schemas.microsoft.com/office/powerpoint/2010/main" val="3537505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32C2AB3-86E4-442D-9B44-F7FA5A30D6A5}"/>
              </a:ext>
            </a:extLst>
          </p:cNvPr>
          <p:cNvSpPr>
            <a:spLocks noGrp="1"/>
          </p:cNvSpPr>
          <p:nvPr>
            <p:ph type="body" sz="quarter" idx="3"/>
          </p:nvPr>
        </p:nvSpPr>
        <p:spPr>
          <a:xfrm>
            <a:off x="5613722" y="330305"/>
            <a:ext cx="5969286" cy="670477"/>
          </a:xfrm>
        </p:spPr>
        <p:txBody>
          <a:bodyPr anchor="t">
            <a:normAutofit/>
          </a:bodyPr>
          <a:lstStyle/>
          <a:p>
            <a:r>
              <a:rPr lang="nl-NL" sz="2400" dirty="0"/>
              <a:t>2. Doelstellingen (+ projectfasering)</a:t>
            </a:r>
            <a:endParaRPr lang="nl-BE" dirty="0"/>
          </a:p>
        </p:txBody>
      </p:sp>
      <p:pic>
        <p:nvPicPr>
          <p:cNvPr id="10" name="Tijdelijke aanduiding voor afbeelding 9">
            <a:extLst>
              <a:ext uri="{FF2B5EF4-FFF2-40B4-BE49-F238E27FC236}">
                <a16:creationId xmlns:a16="http://schemas.microsoft.com/office/drawing/2014/main" id="{AB04260D-B913-493C-8283-7708E80A6A24}"/>
              </a:ext>
            </a:extLst>
          </p:cNvPr>
          <p:cNvPicPr>
            <a:picLocks noGrp="1" noChangeAspect="1"/>
          </p:cNvPicPr>
          <p:nvPr>
            <p:ph type="pic" sz="quarter" idx="13"/>
          </p:nvPr>
        </p:nvPicPr>
        <p:blipFill>
          <a:blip r:embed="rId3"/>
          <a:srcRect l="13547" r="13547"/>
          <a:stretch>
            <a:fillRect/>
          </a:stretch>
        </p:blipFill>
        <p:spPr>
          <a:xfrm>
            <a:off x="1081088" y="1220788"/>
            <a:ext cx="4203700" cy="4206875"/>
          </a:xfrm>
          <a:prstGeom prst="rect">
            <a:avLst/>
          </a:prstGeom>
        </p:spPr>
      </p:pic>
      <p:sp>
        <p:nvSpPr>
          <p:cNvPr id="6" name="Tijdelijke aanduiding voor dianummer 5">
            <a:extLst>
              <a:ext uri="{FF2B5EF4-FFF2-40B4-BE49-F238E27FC236}">
                <a16:creationId xmlns:a16="http://schemas.microsoft.com/office/drawing/2014/main" id="{DA0D172D-917A-4165-8084-0A261F8EA002}"/>
              </a:ext>
            </a:extLst>
          </p:cNvPr>
          <p:cNvSpPr>
            <a:spLocks noGrp="1"/>
          </p:cNvSpPr>
          <p:nvPr>
            <p:ph type="sldNum" sz="quarter" idx="14"/>
          </p:nvPr>
        </p:nvSpPr>
        <p:spPr>
          <a:xfrm>
            <a:off x="311427" y="6356350"/>
            <a:ext cx="769531" cy="365125"/>
          </a:xfrm>
        </p:spPr>
        <p:txBody>
          <a:bodyPr anchor="t">
            <a:normAutofit/>
          </a:bodyPr>
          <a:lstStyle/>
          <a:p>
            <a:pPr>
              <a:spcAft>
                <a:spcPts val="600"/>
              </a:spcAft>
            </a:pPr>
            <a:fld id="{2F336F00-3AB5-4F03-8B67-1D1AA9B2DC45}" type="slidenum">
              <a:rPr lang="nl-BE" smtClean="0"/>
              <a:pPr>
                <a:spcAft>
                  <a:spcPts val="600"/>
                </a:spcAft>
              </a:pPr>
              <a:t>3</a:t>
            </a:fld>
            <a:r>
              <a:rPr lang="en-BE"/>
              <a:t> |</a:t>
            </a:r>
            <a:endParaRPr lang="nl-BE"/>
          </a:p>
        </p:txBody>
      </p:sp>
      <p:graphicFrame>
        <p:nvGraphicFramePr>
          <p:cNvPr id="8" name="Tijdelijke aanduiding voor inhoud 2">
            <a:extLst>
              <a:ext uri="{FF2B5EF4-FFF2-40B4-BE49-F238E27FC236}">
                <a16:creationId xmlns:a16="http://schemas.microsoft.com/office/drawing/2014/main" id="{FDDA5862-95B9-4C0D-8BD7-6233FA568150}"/>
              </a:ext>
            </a:extLst>
          </p:cNvPr>
          <p:cNvGraphicFramePr>
            <a:graphicFrameLocks noGrp="1"/>
          </p:cNvGraphicFramePr>
          <p:nvPr>
            <p:ph sz="quarter" idx="4"/>
          </p:nvPr>
        </p:nvGraphicFramePr>
        <p:xfrm>
          <a:off x="5613722" y="1319514"/>
          <a:ext cx="6377649" cy="4872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8937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D1FA3B12-D956-430A-886B-2C6586C487A9}"/>
              </a:ext>
            </a:extLst>
          </p:cNvPr>
          <p:cNvSpPr>
            <a:spLocks noGrp="1"/>
          </p:cNvSpPr>
          <p:nvPr>
            <p:ph sz="half" idx="1"/>
          </p:nvPr>
        </p:nvSpPr>
        <p:spPr>
          <a:xfrm>
            <a:off x="1080958" y="1547329"/>
            <a:ext cx="5181600" cy="4351338"/>
          </a:xfrm>
        </p:spPr>
        <p:txBody>
          <a:bodyPr>
            <a:normAutofit/>
          </a:bodyPr>
          <a:lstStyle/>
          <a:p>
            <a:r>
              <a:rPr lang="nl-BE" sz="1900" dirty="0"/>
              <a:t>4 </a:t>
            </a:r>
            <a:r>
              <a:rPr lang="nl-BE" sz="1900" dirty="0" err="1"/>
              <a:t>SMARTscholen</a:t>
            </a:r>
            <a:endParaRPr lang="nl-BE" sz="1900" dirty="0"/>
          </a:p>
          <a:p>
            <a:r>
              <a:rPr lang="nl-BE" sz="1900" dirty="0"/>
              <a:t>Wisselwerking tussen:</a:t>
            </a:r>
          </a:p>
          <a:p>
            <a:pPr lvl="1"/>
            <a:r>
              <a:rPr lang="nl-BE" dirty="0"/>
              <a:t>Samenbrengen van deze scholen </a:t>
            </a:r>
            <a:r>
              <a:rPr lang="nl-BE" dirty="0" err="1"/>
              <a:t>ifv</a:t>
            </a:r>
            <a:r>
              <a:rPr lang="nl-BE" dirty="0"/>
              <a:t> </a:t>
            </a:r>
            <a:r>
              <a:rPr lang="nl-BE" dirty="0" err="1"/>
              <a:t>expertisepbouw</a:t>
            </a:r>
            <a:r>
              <a:rPr lang="nl-BE" dirty="0"/>
              <a:t> en –uitwisseling op 3 momenten doorheen het </a:t>
            </a:r>
            <a:r>
              <a:rPr lang="nl-BE" dirty="0" err="1"/>
              <a:t>coachingstraject</a:t>
            </a:r>
            <a:endParaRPr lang="nl-BE" dirty="0"/>
          </a:p>
          <a:p>
            <a:pPr lvl="1"/>
            <a:r>
              <a:rPr lang="nl-BE" dirty="0"/>
              <a:t>4 Individuele </a:t>
            </a:r>
            <a:r>
              <a:rPr lang="nl-BE" dirty="0" err="1"/>
              <a:t>coachingssessies</a:t>
            </a:r>
            <a:r>
              <a:rPr lang="nl-BE" dirty="0"/>
              <a:t> per school  waar op basis van de eigen beginsituatie en een actieplan resultaatsgericht gewerkt wordt</a:t>
            </a:r>
          </a:p>
          <a:p>
            <a:r>
              <a:rPr lang="nl-BE" sz="1900" dirty="0"/>
              <a:t>Resultaat: </a:t>
            </a:r>
          </a:p>
          <a:p>
            <a:pPr lvl="1"/>
            <a:r>
              <a:rPr lang="nl-BE" dirty="0"/>
              <a:t>Disseminatie van inspirerende voorbeelden: hoe in tijden van afstand toch vertrouwensrelaties opbouwen met ouders? </a:t>
            </a:r>
          </a:p>
        </p:txBody>
      </p:sp>
      <p:pic>
        <p:nvPicPr>
          <p:cNvPr id="9" name="Afbeelding 8">
            <a:extLst>
              <a:ext uri="{FF2B5EF4-FFF2-40B4-BE49-F238E27FC236}">
                <a16:creationId xmlns:a16="http://schemas.microsoft.com/office/drawing/2014/main" id="{813ED5BE-589A-4ACB-A5E7-70425F06E8B7}"/>
              </a:ext>
            </a:extLst>
          </p:cNvPr>
          <p:cNvPicPr>
            <a:picLocks noChangeAspect="1"/>
          </p:cNvPicPr>
          <p:nvPr/>
        </p:nvPicPr>
        <p:blipFill>
          <a:blip r:embed="rId2"/>
          <a:stretch>
            <a:fillRect/>
          </a:stretch>
        </p:blipFill>
        <p:spPr>
          <a:xfrm>
            <a:off x="6626085" y="2123178"/>
            <a:ext cx="5181600" cy="3199639"/>
          </a:xfrm>
          <a:prstGeom prst="rect">
            <a:avLst/>
          </a:prstGeom>
          <a:noFill/>
        </p:spPr>
      </p:pic>
      <p:sp>
        <p:nvSpPr>
          <p:cNvPr id="7" name="Titel 6">
            <a:extLst>
              <a:ext uri="{FF2B5EF4-FFF2-40B4-BE49-F238E27FC236}">
                <a16:creationId xmlns:a16="http://schemas.microsoft.com/office/drawing/2014/main" id="{00358197-86A6-44D3-8751-C49412EDBBBC}"/>
              </a:ext>
            </a:extLst>
          </p:cNvPr>
          <p:cNvSpPr>
            <a:spLocks noGrp="1"/>
          </p:cNvSpPr>
          <p:nvPr>
            <p:ph type="title"/>
          </p:nvPr>
        </p:nvSpPr>
        <p:spPr>
          <a:xfrm>
            <a:off x="1080958" y="534367"/>
            <a:ext cx="10726727" cy="864704"/>
          </a:xfrm>
        </p:spPr>
        <p:txBody>
          <a:bodyPr anchor="t">
            <a:normAutofit/>
          </a:bodyPr>
          <a:lstStyle/>
          <a:p>
            <a:r>
              <a:rPr lang="nl-BE" dirty="0"/>
              <a:t>3. Werkwijze en resultaten</a:t>
            </a:r>
          </a:p>
        </p:txBody>
      </p:sp>
      <p:sp>
        <p:nvSpPr>
          <p:cNvPr id="6" name="Tijdelijke aanduiding voor dianummer 5">
            <a:extLst>
              <a:ext uri="{FF2B5EF4-FFF2-40B4-BE49-F238E27FC236}">
                <a16:creationId xmlns:a16="http://schemas.microsoft.com/office/drawing/2014/main" id="{7DE04038-CCAF-4BB7-8731-A3B70D5F13D2}"/>
              </a:ext>
            </a:extLst>
          </p:cNvPr>
          <p:cNvSpPr>
            <a:spLocks noGrp="1"/>
          </p:cNvSpPr>
          <p:nvPr>
            <p:ph type="sldNum" sz="quarter" idx="4"/>
          </p:nvPr>
        </p:nvSpPr>
        <p:spPr>
          <a:xfrm>
            <a:off x="311427" y="6356350"/>
            <a:ext cx="769531" cy="365125"/>
          </a:xfrm>
          <a:prstGeom prst="rect">
            <a:avLst/>
          </a:prstGeom>
        </p:spPr>
        <p:txBody>
          <a:bodyPr vert="horz" lIns="91440" tIns="45720" rIns="91440" bIns="45720" rtlCol="0" anchor="t">
            <a:normAutofit/>
          </a:bodyPr>
          <a:lstStyle>
            <a:defPPr>
              <a:defRPr lang="nl-NL"/>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F336F00-3AB5-4F03-8B67-1D1AA9B2DC45}" type="slidenum">
              <a:rPr lang="nl-BE" smtClean="0"/>
              <a:pPr>
                <a:spcAft>
                  <a:spcPts val="600"/>
                </a:spcAft>
              </a:pPr>
              <a:t>4</a:t>
            </a:fld>
            <a:r>
              <a:rPr lang="en-BE"/>
              <a:t> |</a:t>
            </a:r>
            <a:endParaRPr lang="nl-BE"/>
          </a:p>
        </p:txBody>
      </p:sp>
    </p:spTree>
    <p:extLst>
      <p:ext uri="{BB962C8B-B14F-4D97-AF65-F5344CB8AC3E}">
        <p14:creationId xmlns:p14="http://schemas.microsoft.com/office/powerpoint/2010/main" val="31602803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al">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Sjabloon KKGK 5 okt" id="{FFE0E02A-AD72-4786-AD24-4893F9E7B809}" vid="{D15BE9C2-AAA9-41C1-82EA-4385CDE2AFB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998623B612493419558C606655CF3E2" ma:contentTypeVersion="13" ma:contentTypeDescription="Create a new document." ma:contentTypeScope="" ma:versionID="b15f4d3978759858d7f7401e808fb5ee">
  <xsd:schema xmlns:xsd="http://www.w3.org/2001/XMLSchema" xmlns:xs="http://www.w3.org/2001/XMLSchema" xmlns:p="http://schemas.microsoft.com/office/2006/metadata/properties" xmlns:ns3="4274e6e2-d1b1-4670-98ed-c673481c830e" xmlns:ns4="850d1aea-5dd7-4332-96c6-f4dbe3140561" targetNamespace="http://schemas.microsoft.com/office/2006/metadata/properties" ma:root="true" ma:fieldsID="f3cbead88de3a59b3310ca0657c05e6e" ns3:_="" ns4:_="">
    <xsd:import namespace="4274e6e2-d1b1-4670-98ed-c673481c830e"/>
    <xsd:import namespace="850d1aea-5dd7-4332-96c6-f4dbe31405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Locatio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4e6e2-d1b1-4670-98ed-c673481c830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0d1aea-5dd7-4332-96c6-f4dbe314056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601705-B279-44F5-9A96-91EB0ED37D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4e6e2-d1b1-4670-98ed-c673481c830e"/>
    <ds:schemaRef ds:uri="850d1aea-5dd7-4332-96c6-f4dbe31405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EC4982-C95C-4F8F-916D-49DC3FDACDA3}">
  <ds:schemaRefs>
    <ds:schemaRef ds:uri="850d1aea-5dd7-4332-96c6-f4dbe3140561"/>
    <ds:schemaRef ds:uri="http://schemas.microsoft.com/office/2006/metadata/properties"/>
    <ds:schemaRef ds:uri="http://purl.org/dc/dcmitype/"/>
    <ds:schemaRef ds:uri="4274e6e2-d1b1-4670-98ed-c673481c830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F498174-1C8F-45D4-B77E-AA214B3672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9700</TotalTime>
  <Words>380</Words>
  <Application>Microsoft Office PowerPoint</Application>
  <PresentationFormat>Widescreen</PresentationFormat>
  <Paragraphs>31</Paragraphs>
  <Slides>4</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Calibri</vt:lpstr>
      <vt:lpstr>Source Sans Pro</vt:lpstr>
      <vt:lpstr>Times New Roman</vt:lpstr>
      <vt:lpstr>Tw Cen MT</vt:lpstr>
      <vt:lpstr>Tw Cen MT Condensed</vt:lpstr>
      <vt:lpstr>Wingdings</vt:lpstr>
      <vt:lpstr>Wingdings 3</vt:lpstr>
      <vt:lpstr>Integraal</vt:lpstr>
      <vt:lpstr>Titel projectaanvraag  Arteveldehogeschool</vt:lpstr>
      <vt:lpstr>1. Foci – link met grote kansen – vernieuwende aspect</vt:lpstr>
      <vt:lpstr>PowerPoint Presentation</vt:lpstr>
      <vt:lpstr>3. Werkwijze en resultaten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vooruitblik</dc:title>
  <dc:creator>Carolien Frijns</dc:creator>
  <cp:lastModifiedBy>Eveline Mertens</cp:lastModifiedBy>
  <cp:revision>24</cp:revision>
  <dcterms:created xsi:type="dcterms:W3CDTF">2020-12-05T15:58:19Z</dcterms:created>
  <dcterms:modified xsi:type="dcterms:W3CDTF">2021-04-02T18:45:31Z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0x0101008998623B612493419558C606655CF3E2</vt:lpwstr>
  </property>
</Properties>
</file>